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8.xml" ContentType="application/vnd.openxmlformats-officedocument.theme+xml"/>
  <Override PartName="/ppt/slideLayouts/slideLayout50.xml" ContentType="application/vnd.openxmlformats-officedocument.presentationml.slideLayout+xml"/>
  <Override PartName="/ppt/theme/theme19.xml" ContentType="application/vnd.openxmlformats-officedocument.theme+xml"/>
  <Override PartName="/ppt/slideLayouts/slideLayout51.xml" ContentType="application/vnd.openxmlformats-officedocument.presentationml.slideLayout+xml"/>
  <Override PartName="/ppt/theme/theme20.xml" ContentType="application/vnd.openxmlformats-officedocument.theme+xml"/>
  <Override PartName="/ppt/slideLayouts/slideLayout5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94062" r:id="rId5"/>
    <p:sldMasterId id="2147494067" r:id="rId6"/>
    <p:sldMasterId id="2147494077" r:id="rId7"/>
    <p:sldMasterId id="2147494086" r:id="rId8"/>
    <p:sldMasterId id="2147494088" r:id="rId9"/>
    <p:sldMasterId id="2147494090" r:id="rId10"/>
    <p:sldMasterId id="2147494092" r:id="rId11"/>
    <p:sldMasterId id="2147494094" r:id="rId12"/>
    <p:sldMasterId id="2147494096" r:id="rId13"/>
    <p:sldMasterId id="2147494104" r:id="rId14"/>
    <p:sldMasterId id="2147494106" r:id="rId15"/>
    <p:sldMasterId id="2147494108" r:id="rId16"/>
    <p:sldMasterId id="2147494110" r:id="rId17"/>
    <p:sldMasterId id="2147494201" r:id="rId18"/>
    <p:sldMasterId id="2147483660" r:id="rId19"/>
    <p:sldMasterId id="2147494202" r:id="rId20"/>
    <p:sldMasterId id="2147494215" r:id="rId21"/>
    <p:sldMasterId id="2147494231" r:id="rId22"/>
    <p:sldMasterId id="2147494237" r:id="rId23"/>
    <p:sldMasterId id="2147494199" r:id="rId24"/>
  </p:sldMasterIdLst>
  <p:notesMasterIdLst>
    <p:notesMasterId r:id="rId57"/>
  </p:notesMasterIdLst>
  <p:sldIdLst>
    <p:sldId id="444" r:id="rId25"/>
    <p:sldId id="310" r:id="rId26"/>
    <p:sldId id="1479" r:id="rId27"/>
    <p:sldId id="311" r:id="rId28"/>
    <p:sldId id="1476" r:id="rId29"/>
    <p:sldId id="1477" r:id="rId30"/>
    <p:sldId id="1478" r:id="rId31"/>
    <p:sldId id="257" r:id="rId32"/>
    <p:sldId id="258" r:id="rId33"/>
    <p:sldId id="1480" r:id="rId34"/>
    <p:sldId id="273" r:id="rId35"/>
    <p:sldId id="318" r:id="rId36"/>
    <p:sldId id="280" r:id="rId37"/>
    <p:sldId id="1458" r:id="rId38"/>
    <p:sldId id="1459" r:id="rId39"/>
    <p:sldId id="281" r:id="rId40"/>
    <p:sldId id="282" r:id="rId41"/>
    <p:sldId id="283" r:id="rId42"/>
    <p:sldId id="1481" r:id="rId43"/>
    <p:sldId id="1469" r:id="rId44"/>
    <p:sldId id="285" r:id="rId45"/>
    <p:sldId id="286" r:id="rId46"/>
    <p:sldId id="1466" r:id="rId47"/>
    <p:sldId id="1467" r:id="rId48"/>
    <p:sldId id="300" r:id="rId49"/>
    <p:sldId id="1475" r:id="rId50"/>
    <p:sldId id="1484" r:id="rId51"/>
    <p:sldId id="1482" r:id="rId52"/>
    <p:sldId id="1483" r:id="rId53"/>
    <p:sldId id="1473" r:id="rId54"/>
    <p:sldId id="1474" r:id="rId55"/>
    <p:sldId id="301" r:id="rId5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6B70BA-419F-42AB-82CC-2699C3B9492E}">
          <p14:sldIdLst>
            <p14:sldId id="444"/>
            <p14:sldId id="310"/>
            <p14:sldId id="1479"/>
            <p14:sldId id="311"/>
            <p14:sldId id="1476"/>
            <p14:sldId id="1477"/>
            <p14:sldId id="1478"/>
            <p14:sldId id="257"/>
            <p14:sldId id="258"/>
            <p14:sldId id="1480"/>
            <p14:sldId id="273"/>
            <p14:sldId id="318"/>
            <p14:sldId id="280"/>
            <p14:sldId id="1458"/>
            <p14:sldId id="1459"/>
            <p14:sldId id="281"/>
            <p14:sldId id="282"/>
            <p14:sldId id="283"/>
            <p14:sldId id="1481"/>
            <p14:sldId id="1469"/>
            <p14:sldId id="285"/>
            <p14:sldId id="286"/>
            <p14:sldId id="1466"/>
            <p14:sldId id="1467"/>
            <p14:sldId id="300"/>
            <p14:sldId id="1475"/>
            <p14:sldId id="1484"/>
            <p14:sldId id="1482"/>
            <p14:sldId id="1483"/>
            <p14:sldId id="1473"/>
            <p14:sldId id="1474"/>
            <p14:sldId id="301"/>
          </p14:sldIdLst>
        </p14:section>
      </p14:sectionLst>
    </p:ex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F5AEA-13DA-4FD1-B4D7-808341236F48}" v="2" dt="2023-04-05T12:04:45.95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48" autoAdjust="0"/>
    <p:restoredTop sz="74407" autoAdjust="0"/>
  </p:normalViewPr>
  <p:slideViewPr>
    <p:cSldViewPr snapToGrid="0" showGuides="1">
      <p:cViewPr varScale="1">
        <p:scale>
          <a:sx n="97" d="100"/>
          <a:sy n="97" d="100"/>
        </p:scale>
        <p:origin x="972" y="72"/>
      </p:cViewPr>
      <p:guideLst>
        <p:guide orient="horz" pos="2183"/>
        <p:guide pos="3863"/>
      </p:guideLst>
    </p:cSldViewPr>
  </p:slideViewPr>
  <p:outlineViewPr>
    <p:cViewPr>
      <p:scale>
        <a:sx n="33" d="100"/>
        <a:sy n="33" d="100"/>
      </p:scale>
      <p:origin x="0" y="-6744"/>
    </p:cViewPr>
  </p:outlineViewPr>
  <p:notesTextViewPr>
    <p:cViewPr>
      <p:scale>
        <a:sx n="1" d="1"/>
        <a:sy n="1" d="1"/>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Schwarz Lausten" userId="14ed3a99-b9a3-4d20-8547-c051bf0c2a5e" providerId="ADAL" clId="{0FEF5AEA-13DA-4FD1-B4D7-808341236F48}"/>
    <pc:docChg chg="delSld modSld modSection">
      <pc:chgData name="Morten Schwarz Lausten" userId="14ed3a99-b9a3-4d20-8547-c051bf0c2a5e" providerId="ADAL" clId="{0FEF5AEA-13DA-4FD1-B4D7-808341236F48}" dt="2023-04-05T12:12:54.269" v="246" actId="20577"/>
      <pc:docMkLst>
        <pc:docMk/>
      </pc:docMkLst>
      <pc:sldChg chg="delSp modSp mod">
        <pc:chgData name="Morten Schwarz Lausten" userId="14ed3a99-b9a3-4d20-8547-c051bf0c2a5e" providerId="ADAL" clId="{0FEF5AEA-13DA-4FD1-B4D7-808341236F48}" dt="2023-04-05T12:04:45.952" v="45" actId="478"/>
        <pc:sldMkLst>
          <pc:docMk/>
          <pc:sldMk cId="0" sldId="444"/>
        </pc:sldMkLst>
        <pc:spChg chg="mod">
          <ac:chgData name="Morten Schwarz Lausten" userId="14ed3a99-b9a3-4d20-8547-c051bf0c2a5e" providerId="ADAL" clId="{0FEF5AEA-13DA-4FD1-B4D7-808341236F48}" dt="2023-04-05T12:04:42.020" v="44" actId="6549"/>
          <ac:spMkLst>
            <pc:docMk/>
            <pc:sldMk cId="0" sldId="444"/>
            <ac:spMk id="96259" creationId="{30670CAA-0BEE-4900-B08B-F52C0CB6008F}"/>
          </ac:spMkLst>
        </pc:spChg>
        <pc:picChg chg="del">
          <ac:chgData name="Morten Schwarz Lausten" userId="14ed3a99-b9a3-4d20-8547-c051bf0c2a5e" providerId="ADAL" clId="{0FEF5AEA-13DA-4FD1-B4D7-808341236F48}" dt="2023-04-05T12:04:45.952" v="45" actId="478"/>
          <ac:picMkLst>
            <pc:docMk/>
            <pc:sldMk cId="0" sldId="444"/>
            <ac:picMk id="96260" creationId="{F9061555-725D-46A2-9B0C-EC86D91F70BD}"/>
          </ac:picMkLst>
        </pc:picChg>
      </pc:sldChg>
      <pc:sldChg chg="del">
        <pc:chgData name="Morten Schwarz Lausten" userId="14ed3a99-b9a3-4d20-8547-c051bf0c2a5e" providerId="ADAL" clId="{0FEF5AEA-13DA-4FD1-B4D7-808341236F48}" dt="2023-04-05T12:05:26.991" v="46" actId="47"/>
        <pc:sldMkLst>
          <pc:docMk/>
          <pc:sldMk cId="3191333305" sldId="1457"/>
        </pc:sldMkLst>
      </pc:sldChg>
      <pc:sldChg chg="modSp mod">
        <pc:chgData name="Morten Schwarz Lausten" userId="14ed3a99-b9a3-4d20-8547-c051bf0c2a5e" providerId="ADAL" clId="{0FEF5AEA-13DA-4FD1-B4D7-808341236F48}" dt="2023-04-05T12:05:57.045" v="47" actId="12"/>
        <pc:sldMkLst>
          <pc:docMk/>
          <pc:sldMk cId="2192826732" sldId="1473"/>
        </pc:sldMkLst>
        <pc:spChg chg="mod">
          <ac:chgData name="Morten Schwarz Lausten" userId="14ed3a99-b9a3-4d20-8547-c051bf0c2a5e" providerId="ADAL" clId="{0FEF5AEA-13DA-4FD1-B4D7-808341236F48}" dt="2023-04-05T12:05:57.045" v="47" actId="12"/>
          <ac:spMkLst>
            <pc:docMk/>
            <pc:sldMk cId="2192826732" sldId="1473"/>
            <ac:spMk id="3" creationId="{7B84F8E0-C98F-4B5C-9099-CAC10F703704}"/>
          </ac:spMkLst>
        </pc:spChg>
      </pc:sldChg>
      <pc:sldChg chg="modSp mod">
        <pc:chgData name="Morten Schwarz Lausten" userId="14ed3a99-b9a3-4d20-8547-c051bf0c2a5e" providerId="ADAL" clId="{0FEF5AEA-13DA-4FD1-B4D7-808341236F48}" dt="2023-04-05T12:06:15.675" v="49" actId="12"/>
        <pc:sldMkLst>
          <pc:docMk/>
          <pc:sldMk cId="2165231345" sldId="1474"/>
        </pc:sldMkLst>
        <pc:spChg chg="mod">
          <ac:chgData name="Morten Schwarz Lausten" userId="14ed3a99-b9a3-4d20-8547-c051bf0c2a5e" providerId="ADAL" clId="{0FEF5AEA-13DA-4FD1-B4D7-808341236F48}" dt="2023-04-05T12:06:15.675" v="49" actId="12"/>
          <ac:spMkLst>
            <pc:docMk/>
            <pc:sldMk cId="2165231345" sldId="1474"/>
            <ac:spMk id="3" creationId="{6995BC75-0552-47EE-9C59-7C93B27C78DB}"/>
          </ac:spMkLst>
        </pc:spChg>
      </pc:sldChg>
      <pc:sldChg chg="modNotesTx">
        <pc:chgData name="Morten Schwarz Lausten" userId="14ed3a99-b9a3-4d20-8547-c051bf0c2a5e" providerId="ADAL" clId="{0FEF5AEA-13DA-4FD1-B4D7-808341236F48}" dt="2023-04-05T12:12:54.269" v="246" actId="20577"/>
        <pc:sldMkLst>
          <pc:docMk/>
          <pc:sldMk cId="237804037" sldId="1475"/>
        </pc:sldMkLst>
      </pc:sldChg>
      <pc:sldChg chg="modSp mod">
        <pc:chgData name="Morten Schwarz Lausten" userId="14ed3a99-b9a3-4d20-8547-c051bf0c2a5e" providerId="ADAL" clId="{0FEF5AEA-13DA-4FD1-B4D7-808341236F48}" dt="2023-04-05T12:06:10.388" v="48" actId="12"/>
        <pc:sldMkLst>
          <pc:docMk/>
          <pc:sldMk cId="169849111" sldId="1483"/>
        </pc:sldMkLst>
        <pc:spChg chg="mod">
          <ac:chgData name="Morten Schwarz Lausten" userId="14ed3a99-b9a3-4d20-8547-c051bf0c2a5e" providerId="ADAL" clId="{0FEF5AEA-13DA-4FD1-B4D7-808341236F48}" dt="2023-04-05T12:06:10.388" v="48" actId="12"/>
          <ac:spMkLst>
            <pc:docMk/>
            <pc:sldMk cId="169849111" sldId="1483"/>
            <ac:spMk id="3" creationId="{8B7470E7-7FFC-41B0-B86E-5FC99B7BFE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A7211-0E21-467E-8E67-832F087C94AA}" type="datetimeFigureOut">
              <a:rPr lang="da-DK" smtClean="0"/>
              <a:t>05-04-2023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F0D5B-0ACC-482F-BD81-3363EB3EDBE0}" type="slidenum">
              <a:rPr lang="da-DK" smtClean="0"/>
              <a:t>‹#›</a:t>
            </a:fld>
            <a:endParaRPr lang="da-DK"/>
          </a:p>
        </p:txBody>
      </p:sp>
    </p:spTree>
    <p:extLst>
      <p:ext uri="{BB962C8B-B14F-4D97-AF65-F5344CB8AC3E}">
        <p14:creationId xmlns:p14="http://schemas.microsoft.com/office/powerpoint/2010/main" val="113938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D406D32-8515-403D-9DA6-2CD735B7A6B9}"/>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3BAA00B5-ABA7-4F28-AFB5-FBBF1641B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dirty="0"/>
              <a:t>Manus</a:t>
            </a:r>
            <a:r>
              <a:rPr lang="da-DK" altLang="da-DK" dirty="0"/>
              <a:t>: Præsentation. 54 år. Gift med Liz på 23. år og far til to teenagere. Har arbejdet over 25 år med strategisk kommunikation, reklame og PR. For offentlige institutioner, på reklame bureau og i andre organisationer, bl.a. Københavns Universitet, Undervisningsministeriet, Kultur- og Erhvervsministeriet og Dansk Industri. De seneste 10 år i Røde Kors. I dag er jeg kreativ chef  i Røde Kors’ </a:t>
            </a:r>
            <a:r>
              <a:rPr lang="da-DK" altLang="da-DK" dirty="0" err="1"/>
              <a:t>Kommunikationsafd</a:t>
            </a:r>
            <a:r>
              <a:rPr lang="da-DK" altLang="da-DK" dirty="0"/>
              <a:t>.  Det betyder at jeg finder på måder vi kan kommunikere Røde Kors’ arbejde på. </a:t>
            </a:r>
          </a:p>
        </p:txBody>
      </p:sp>
      <p:sp>
        <p:nvSpPr>
          <p:cNvPr id="97284" name="Slide Number Placeholder 3">
            <a:extLst>
              <a:ext uri="{FF2B5EF4-FFF2-40B4-BE49-F238E27FC236}">
                <a16:creationId xmlns:a16="http://schemas.microsoft.com/office/drawing/2014/main" id="{FAC95469-A779-41D5-99CF-EDE1AD4847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7713" indent="-287338">
              <a:spcBef>
                <a:spcPct val="30000"/>
              </a:spcBef>
              <a:defRPr sz="1200">
                <a:solidFill>
                  <a:schemeClr val="tx1"/>
                </a:solidFill>
                <a:latin typeface="Calibri" panose="020F0502020204030204" pitchFamily="34" charset="0"/>
              </a:defRPr>
            </a:lvl2pPr>
            <a:lvl3pPr marL="1150938" indent="-230188">
              <a:spcBef>
                <a:spcPct val="30000"/>
              </a:spcBef>
              <a:defRPr sz="1200">
                <a:solidFill>
                  <a:schemeClr val="tx1"/>
                </a:solidFill>
                <a:latin typeface="Calibri" panose="020F0502020204030204" pitchFamily="34" charset="0"/>
              </a:defRPr>
            </a:lvl3pPr>
            <a:lvl4pPr marL="1611313" indent="-230188">
              <a:spcBef>
                <a:spcPct val="30000"/>
              </a:spcBef>
              <a:defRPr sz="1200">
                <a:solidFill>
                  <a:schemeClr val="tx1"/>
                </a:solidFill>
                <a:latin typeface="Calibri" panose="020F0502020204030204" pitchFamily="34" charset="0"/>
              </a:defRPr>
            </a:lvl4pPr>
            <a:lvl5pPr marL="2071688" indent="-230188">
              <a:spcBef>
                <a:spcPct val="30000"/>
              </a:spcBef>
              <a:defRPr sz="1200">
                <a:solidFill>
                  <a:schemeClr val="tx1"/>
                </a:solidFill>
                <a:latin typeface="Calibri" panose="020F0502020204030204" pitchFamily="34" charset="0"/>
              </a:defRPr>
            </a:lvl5pPr>
            <a:lvl6pPr marL="2528888" indent="-230188" eaLnBrk="0" fontAlgn="base" hangingPunct="0">
              <a:spcBef>
                <a:spcPct val="30000"/>
              </a:spcBef>
              <a:spcAft>
                <a:spcPct val="0"/>
              </a:spcAft>
              <a:defRPr sz="1200">
                <a:solidFill>
                  <a:schemeClr val="tx1"/>
                </a:solidFill>
                <a:latin typeface="Calibri" panose="020F0502020204030204" pitchFamily="34" charset="0"/>
              </a:defRPr>
            </a:lvl6pPr>
            <a:lvl7pPr marL="2986088" indent="-230188" eaLnBrk="0" fontAlgn="base" hangingPunct="0">
              <a:spcBef>
                <a:spcPct val="30000"/>
              </a:spcBef>
              <a:spcAft>
                <a:spcPct val="0"/>
              </a:spcAft>
              <a:defRPr sz="1200">
                <a:solidFill>
                  <a:schemeClr val="tx1"/>
                </a:solidFill>
                <a:latin typeface="Calibri" panose="020F0502020204030204" pitchFamily="34" charset="0"/>
              </a:defRPr>
            </a:lvl7pPr>
            <a:lvl8pPr marL="3443288" indent="-230188" eaLnBrk="0" fontAlgn="base" hangingPunct="0">
              <a:spcBef>
                <a:spcPct val="30000"/>
              </a:spcBef>
              <a:spcAft>
                <a:spcPct val="0"/>
              </a:spcAft>
              <a:defRPr sz="1200">
                <a:solidFill>
                  <a:schemeClr val="tx1"/>
                </a:solidFill>
                <a:latin typeface="Calibri" panose="020F0502020204030204" pitchFamily="34" charset="0"/>
              </a:defRPr>
            </a:lvl8pPr>
            <a:lvl9pPr marL="3900488"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30A5D6-6D06-4BC3-819B-C6B2BD903BC6}" type="slidenum">
              <a:rPr lang="da-DK" altLang="da-DK" smtClean="0"/>
              <a:pPr>
                <a:spcBef>
                  <a:spcPct val="0"/>
                </a:spcBef>
              </a:pPr>
              <a:t>1</a:t>
            </a:fld>
            <a:endParaRPr lang="da-DK" alt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altLang="da-DK" b="1" dirty="0"/>
              <a:t>Manus: </a:t>
            </a:r>
          </a:p>
          <a:p>
            <a:r>
              <a:rPr lang="da-DK" altLang="da-DK" dirty="0"/>
              <a:t>Vores sociale aktiviteter tager afsæt i det enkelte menneskes behov, og gennem fællesskaber hjælper vi sårbare mennesker til et bedre liv. Vi styrker menneskers muligheder for at tage vare på sig selv og skabe positive forandringer i deres eget liv.</a:t>
            </a:r>
          </a:p>
        </p:txBody>
      </p:sp>
      <p:sp>
        <p:nvSpPr>
          <p:cNvPr id="4" name="Slide Number Placeholder 3"/>
          <p:cNvSpPr>
            <a:spLocks noGrp="1"/>
          </p:cNvSpPr>
          <p:nvPr>
            <p:ph type="sldNum" sz="quarter" idx="5"/>
          </p:nvPr>
        </p:nvSpPr>
        <p:spPr/>
        <p:txBody>
          <a:bodyPr/>
          <a:lstStyle/>
          <a:p>
            <a:fld id="{DFEF0D5B-0ACC-482F-BD81-3363EB3EDBE0}" type="slidenum">
              <a:rPr lang="da-DK" smtClean="0"/>
              <a:t>13</a:t>
            </a:fld>
            <a:endParaRPr lang="da-DK"/>
          </a:p>
        </p:txBody>
      </p:sp>
    </p:spTree>
    <p:extLst>
      <p:ext uri="{BB962C8B-B14F-4D97-AF65-F5344CB8AC3E}">
        <p14:creationId xmlns:p14="http://schemas.microsoft.com/office/powerpoint/2010/main" val="871048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91BCE9AF-D1E7-4F02-BB56-E02065965926}"/>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7130A3C9-9281-4C72-895A-700631B73E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162820" name="Slide Number Placeholder 3">
            <a:extLst>
              <a:ext uri="{FF2B5EF4-FFF2-40B4-BE49-F238E27FC236}">
                <a16:creationId xmlns:a16="http://schemas.microsoft.com/office/drawing/2014/main" id="{8A64E8F4-A191-4359-A3D3-67FD096C43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1E99B75-71B0-4321-AD23-6A14DAF24D79}" type="slidenum">
              <a:rPr lang="da-DK" altLang="da-DK" smtClean="0">
                <a:latin typeface="Calibri" panose="020F0502020204030204" pitchFamily="34" charset="0"/>
              </a:rPr>
              <a:pPr/>
              <a:t>14</a:t>
            </a:fld>
            <a:endParaRPr lang="da-DK" altLang="da-DK">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905D0E7B-86F3-41EA-A3FD-CDC00C54DB5A}"/>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23E195ED-45EE-4EE9-BAEA-5DDFBC1FF9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dirty="0"/>
              <a:t>Manus</a:t>
            </a:r>
            <a:r>
              <a:rPr lang="da-DK" altLang="da-DK" dirty="0"/>
              <a:t>: Konkret fokuserer vi vores indsats på 5 målgrupper: </a:t>
            </a:r>
          </a:p>
          <a:p>
            <a:endParaRPr lang="da-DK" altLang="da-DK" dirty="0"/>
          </a:p>
          <a:p>
            <a:pPr marL="228600" indent="-228600">
              <a:buFont typeface="+mj-lt"/>
              <a:buAutoNum type="arabicPeriod"/>
            </a:pPr>
            <a:r>
              <a:rPr lang="da-DK" altLang="da-DK" dirty="0"/>
              <a:t>Vi hjælper mennesker i akutte kriser og udbreder førstehjælp så flest muligt kan redde liv.</a:t>
            </a:r>
          </a:p>
          <a:p>
            <a:pPr marL="228600" indent="-228600">
              <a:buFont typeface="+mj-lt"/>
              <a:buAutoNum type="arabicPeriod"/>
            </a:pPr>
            <a:r>
              <a:rPr lang="da-DK" altLang="da-DK" dirty="0"/>
              <a:t>Vi hjælper migranter og flygtninge (med at klare sig bedst muligt i det danske samfund)</a:t>
            </a:r>
          </a:p>
          <a:p>
            <a:pPr marL="228600" indent="-228600">
              <a:buFont typeface="+mj-lt"/>
              <a:buAutoNum type="arabicPeriod"/>
            </a:pPr>
            <a:r>
              <a:rPr lang="da-DK" altLang="da-DK" dirty="0"/>
              <a:t>Vi hjælper udsatte børn, unge og familier herunder voldsudsatte kvinder (med bedre livsmestring)</a:t>
            </a:r>
          </a:p>
          <a:p>
            <a:pPr marL="228600" indent="-228600">
              <a:buFont typeface="+mj-lt"/>
              <a:buAutoNum type="arabicPeriod"/>
            </a:pPr>
            <a:r>
              <a:rPr lang="da-DK" altLang="da-DK" dirty="0"/>
              <a:t>Vi hjælper ensomme (ved at skabe relationer og fællesskaber)</a:t>
            </a:r>
          </a:p>
          <a:p>
            <a:pPr marL="228600" indent="-228600">
              <a:buFont typeface="+mj-lt"/>
              <a:buAutoNum type="arabicPeriod"/>
            </a:pPr>
            <a:r>
              <a:rPr lang="da-DK" altLang="da-DK" dirty="0"/>
              <a:t>Og vi hjælper særligt udsatte, herunder hjemløse, indsatte og nyligt løsladte.</a:t>
            </a:r>
          </a:p>
          <a:p>
            <a:pPr marL="228600" indent="-228600">
              <a:buFont typeface="+mj-lt"/>
              <a:buAutoNum type="arabicPeriod"/>
            </a:pPr>
            <a:endParaRPr lang="da-DK" altLang="da-DK" dirty="0"/>
          </a:p>
          <a:p>
            <a:r>
              <a:rPr lang="da-DK" altLang="da-DK" dirty="0"/>
              <a:t>Vores fælles mål på tværs af alle målgrupper – og vores fælles metode - er at skabe flere fællesskaber og mere medmenneskelighed. </a:t>
            </a:r>
          </a:p>
          <a:p>
            <a:endParaRPr lang="da-DK" altLang="da-DK" dirty="0"/>
          </a:p>
        </p:txBody>
      </p:sp>
      <p:sp>
        <p:nvSpPr>
          <p:cNvPr id="164868" name="Slide Number Placeholder 3">
            <a:extLst>
              <a:ext uri="{FF2B5EF4-FFF2-40B4-BE49-F238E27FC236}">
                <a16:creationId xmlns:a16="http://schemas.microsoft.com/office/drawing/2014/main" id="{57D4B7EA-AEF1-44DD-9D25-C4B2950AA1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09490E2-4FA7-4DB3-AB2B-FCC2312D3279}" type="slidenum">
              <a:rPr lang="da-DK" altLang="da-DK" smtClean="0">
                <a:solidFill>
                  <a:srgbClr val="000000"/>
                </a:solidFill>
                <a:latin typeface="Calibri" panose="020F0502020204030204" pitchFamily="34" charset="0"/>
              </a:rPr>
              <a:pPr/>
              <a:t>15</a:t>
            </a:fld>
            <a:endParaRPr lang="da-DK" altLang="da-DK">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da-DK" altLang="da-DK" b="1" dirty="0"/>
              <a:t>Manus: </a:t>
            </a:r>
          </a:p>
          <a:p>
            <a:pPr>
              <a:defRPr/>
            </a:pPr>
            <a:r>
              <a:rPr lang="da-DK" dirty="0"/>
              <a:t>Ca. hver 10. dansker, der dør hvert år, </a:t>
            </a:r>
            <a:r>
              <a:rPr lang="da-DK" altLang="da-DK" dirty="0"/>
              <a:t>dør alene. Mange flere er ramt af ensomhed og social isolation. Ensomhed og isolation påvirker sundhed og trivsel og kan have negative konsekvenser i andre sammenhænge af et menneskes tilværelse. Eksempelvis øger mangel på netværk risikoen for sygdom og for tidlig død med 50 % (Mary Fonden). </a:t>
            </a:r>
          </a:p>
          <a:p>
            <a:pPr>
              <a:defRPr/>
            </a:pPr>
            <a:endParaRPr lang="da-DK" altLang="da-DK" dirty="0"/>
          </a:p>
          <a:p>
            <a:pPr>
              <a:defRPr/>
            </a:pPr>
            <a:r>
              <a:rPr lang="da-DK" altLang="da-DK" dirty="0"/>
              <a:t>I Røde Kors mener vi, at ingen skal føle sig uønsket og alene. Vi hjælper mennesker med at opsøge lokale fællesskaber og skabe relationer for at bryde ensomheden. De frivillige i ensomhedsafhjælpende aktiviteter hjælper mennesker direkte med at erstatte ensomhed med livsglæde og skabe bedre livskvalitet gennem venskaber. </a:t>
            </a:r>
          </a:p>
          <a:p>
            <a:pPr>
              <a:defRPr/>
            </a:pPr>
            <a:endParaRPr lang="da-DK" altLang="da-DK" dirty="0"/>
          </a:p>
          <a:p>
            <a:pPr>
              <a:defRPr/>
            </a:pPr>
            <a:r>
              <a:rPr lang="da-DK" dirty="0"/>
              <a:t>Ensomhed kan ramme alle. Både unge og ældre. Vi har derfor en række forskellige aktiviteter, der matcher den enkeltes behov og ressourcer. </a:t>
            </a:r>
            <a:br>
              <a:rPr lang="da-DK" dirty="0"/>
            </a:br>
            <a:endParaRPr lang="da-DK" dirty="0"/>
          </a:p>
          <a:p>
            <a:pPr>
              <a:defRPr/>
            </a:pPr>
            <a:r>
              <a:rPr lang="da-DK" dirty="0"/>
              <a:t>Eksempelvis:</a:t>
            </a:r>
          </a:p>
          <a:p>
            <a:pPr marL="171450" indent="-171450">
              <a:buFont typeface="Arial" panose="020B0604020202020204" pitchFamily="34" charset="0"/>
              <a:buChar char="•"/>
              <a:defRPr/>
            </a:pPr>
            <a:r>
              <a:rPr lang="da-DK" altLang="da-DK" dirty="0"/>
              <a:t>Besøgstjenesten – Røde Kors’ største sociale aktivitet, der tilbyder forskellige aktiviteter og sociale tilbud, fx en besøgsven.</a:t>
            </a:r>
          </a:p>
          <a:p>
            <a:pPr marL="171450" indent="-171450">
              <a:buFont typeface="Arial" panose="020B0604020202020204" pitchFamily="34" charset="0"/>
              <a:buChar char="•"/>
              <a:defRPr/>
            </a:pPr>
            <a:r>
              <a:rPr lang="da-DK" altLang="da-DK" dirty="0"/>
              <a:t>Fængselsbesøgstjenesten</a:t>
            </a:r>
          </a:p>
          <a:p>
            <a:pPr marL="171450" indent="-171450">
              <a:buFont typeface="Arial" panose="020B0604020202020204" pitchFamily="34" charset="0"/>
              <a:buChar char="•"/>
              <a:defRPr/>
            </a:pPr>
            <a:r>
              <a:rPr lang="da-DK" altLang="da-DK" dirty="0" err="1"/>
              <a:t>Nørklere</a:t>
            </a:r>
            <a:r>
              <a:rPr lang="da-DK" altLang="da-DK" dirty="0"/>
              <a:t> – En lokal social aktivitet, der også rækker ud internationalt. Ca. 5.500 frivillige </a:t>
            </a:r>
            <a:r>
              <a:rPr lang="da-DK" altLang="da-DK" dirty="0" err="1"/>
              <a:t>nørklere</a:t>
            </a:r>
            <a:r>
              <a:rPr lang="da-DK" altLang="da-DK" dirty="0"/>
              <a:t> fremstiller hvert år omkring 32 ton hæklet, strikket og syet tøj, der sendes ud i verden.</a:t>
            </a:r>
          </a:p>
          <a:p>
            <a:pPr marL="171450" indent="-171450">
              <a:buFont typeface="Arial" panose="020B0604020202020204" pitchFamily="34" charset="0"/>
              <a:buChar char="•"/>
              <a:defRPr/>
            </a:pPr>
            <a:r>
              <a:rPr lang="da-DK" altLang="da-DK" dirty="0"/>
              <a:t>Patientstøtte – giver omsorg og lindrer ensomhed til indlagte patienter. </a:t>
            </a:r>
          </a:p>
          <a:p>
            <a:pPr marL="171450" indent="-171450">
              <a:buFont typeface="Arial" panose="020B0604020202020204" pitchFamily="34" charset="0"/>
              <a:buChar char="•"/>
              <a:defRPr/>
            </a:pPr>
            <a:r>
              <a:rPr lang="da-DK" altLang="da-DK" dirty="0"/>
              <a:t>Værket – Skaber netværksfællesskaber landet over til danskere mellem 30 og 60 år, der oplever langvarig ensomhed. </a:t>
            </a:r>
          </a:p>
          <a:p>
            <a:pPr marL="171450" indent="-171450">
              <a:buFont typeface="Arial" panose="020B0604020202020204" pitchFamily="34" charset="0"/>
              <a:buChar char="•"/>
              <a:defRPr/>
            </a:pPr>
            <a:r>
              <a:rPr lang="da-DK" altLang="da-DK" dirty="0"/>
              <a:t>Vågetjenesten – Vi</a:t>
            </a:r>
            <a:r>
              <a:rPr lang="da-DK" dirty="0"/>
              <a:t> giver medmenneskeligt nærvær til den døende i den sidste periode, før døden indtræffer.  </a:t>
            </a:r>
          </a:p>
          <a:p>
            <a:pPr marL="171450" indent="-171450">
              <a:buFont typeface="Arial" panose="020B0604020202020204" pitchFamily="34" charset="0"/>
              <a:buChar char="•"/>
              <a:defRPr/>
            </a:pPr>
            <a:endParaRPr lang="da-DK" altLang="da-DK" dirty="0"/>
          </a:p>
          <a:p>
            <a:pPr>
              <a:buFont typeface="Arial" panose="020B0604020202020204" pitchFamily="34" charset="0"/>
              <a:buNone/>
              <a:defRPr/>
            </a:pPr>
            <a:r>
              <a:rPr lang="da-DK" altLang="da-DK" b="1" dirty="0"/>
              <a:t>Video</a:t>
            </a:r>
            <a:r>
              <a:rPr lang="da-DK" altLang="da-DK" dirty="0"/>
              <a:t>: Besøgscafeen i Grønbjerg– et uforpligtende fællesskab: https://www.youtube.com/watch?v=i0YPjvgTBFs </a:t>
            </a:r>
          </a:p>
        </p:txBody>
      </p:sp>
      <p:sp>
        <p:nvSpPr>
          <p:cNvPr id="4" name="Slide Number Placeholder 3"/>
          <p:cNvSpPr>
            <a:spLocks noGrp="1"/>
          </p:cNvSpPr>
          <p:nvPr>
            <p:ph type="sldNum" sz="quarter" idx="5"/>
          </p:nvPr>
        </p:nvSpPr>
        <p:spPr/>
        <p:txBody>
          <a:bodyPr/>
          <a:lstStyle/>
          <a:p>
            <a:fld id="{DFEF0D5B-0ACC-482F-BD81-3363EB3EDBE0}" type="slidenum">
              <a:rPr lang="da-DK" smtClean="0"/>
              <a:t>16</a:t>
            </a:fld>
            <a:endParaRPr lang="da-DK"/>
          </a:p>
        </p:txBody>
      </p:sp>
    </p:spTree>
    <p:extLst>
      <p:ext uri="{BB962C8B-B14F-4D97-AF65-F5344CB8AC3E}">
        <p14:creationId xmlns:p14="http://schemas.microsoft.com/office/powerpoint/2010/main" val="3289758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da-DK" altLang="da-DK" b="1" dirty="0"/>
              <a:t>Manus:</a:t>
            </a:r>
            <a:endParaRPr lang="da-DK" altLang="da-DK" dirty="0"/>
          </a:p>
          <a:p>
            <a:pPr>
              <a:defRPr/>
            </a:pPr>
            <a:r>
              <a:rPr lang="da-DK" altLang="da-DK" dirty="0"/>
              <a:t>Vores familieindsats støtter børnefamilier i en socialt udsat situation gennem forskellige aktiviteter. På den måde </a:t>
            </a:r>
            <a:r>
              <a:rPr lang="da-DK" dirty="0"/>
              <a:t>kan vi hjælpe børnene og deres forældre til bedre trivsel og livsvilkår.</a:t>
            </a:r>
          </a:p>
          <a:p>
            <a:pPr>
              <a:defRPr/>
            </a:pPr>
            <a:endParaRPr lang="da-DK" dirty="0"/>
          </a:p>
          <a:p>
            <a:pPr>
              <a:defRPr/>
            </a:pPr>
            <a:r>
              <a:rPr lang="da-DK" dirty="0"/>
              <a:t>Når familier har det svært, rammer det især børnene. Det kan have store konsekvenser for børnenes muligheder senere i livet, når de ikke kan deltage i fritidsaktiviteter, eller hvis de lever i en familie med sygdom, vold, et manglende netværk, dårlig økonomi eller andre afsavn. Børnene har større risiko for dårligt helbred, ensomhed og andre belastninger senere i livet. </a:t>
            </a:r>
          </a:p>
          <a:p>
            <a:pPr>
              <a:defRPr/>
            </a:pPr>
            <a:endParaRPr lang="da-DK" altLang="da-DK" dirty="0"/>
          </a:p>
          <a:p>
            <a:pPr>
              <a:defRPr/>
            </a:pPr>
            <a:r>
              <a:rPr lang="da-DK" altLang="da-DK" dirty="0"/>
              <a:t>Med Røde Kors’ aktiviteter styrkes familiernes netværk og handlemuligheder. </a:t>
            </a:r>
          </a:p>
          <a:p>
            <a:pPr>
              <a:defRPr/>
            </a:pPr>
            <a:r>
              <a:rPr lang="da-DK" altLang="da-DK" dirty="0"/>
              <a:t>Aktiviteterne er eksempelvis: </a:t>
            </a:r>
          </a:p>
          <a:p>
            <a:pPr marL="171450" indent="-171450">
              <a:buFont typeface="Arial" panose="020B0604020202020204" pitchFamily="34" charset="0"/>
              <a:buChar char="•"/>
              <a:defRPr/>
            </a:pPr>
            <a:r>
              <a:rPr lang="da-DK" altLang="da-DK" dirty="0" err="1"/>
              <a:t>Familiecamps</a:t>
            </a:r>
            <a:r>
              <a:rPr lang="da-DK" altLang="da-DK" dirty="0"/>
              <a:t> med undervisning og samvær, der styrker familiernes netværk</a:t>
            </a:r>
          </a:p>
          <a:p>
            <a:pPr marL="171450" indent="-171450">
              <a:buFont typeface="Arial" panose="020B0604020202020204" pitchFamily="34" charset="0"/>
              <a:buChar char="•"/>
              <a:defRPr/>
            </a:pPr>
            <a:r>
              <a:rPr lang="da-DK" altLang="da-DK" dirty="0"/>
              <a:t>Familienetværk som fx omfatter sociale aktiviteter som udflugter og fællesspisning, aktiviteter med læringshold som lektiehjælp og økonomisk støtte til fx fritidsaktiviteter</a:t>
            </a:r>
          </a:p>
          <a:p>
            <a:pPr marL="171450" indent="-171450">
              <a:buFont typeface="Arial" panose="020B0604020202020204" pitchFamily="34" charset="0"/>
              <a:buChar char="•"/>
              <a:defRPr/>
            </a:pPr>
            <a:r>
              <a:rPr lang="da-DK" altLang="da-DK" dirty="0"/>
              <a:t>Julehjælp – sidste år fik knap 12.200 trængte familier julehjælp fra Røde Kors, enten som gavekort til et supermarked eller en julekurv</a:t>
            </a:r>
          </a:p>
          <a:p>
            <a:pPr marL="171450" indent="-171450">
              <a:buFont typeface="Arial" panose="020B0604020202020204" pitchFamily="34" charset="0"/>
              <a:buChar char="•"/>
              <a:defRPr/>
            </a:pPr>
            <a:r>
              <a:rPr lang="da-DK" altLang="da-DK" dirty="0"/>
              <a:t>Q-net som er et tilbud om efterværn for kvinder, der har været udsat for vold, og deres børn. </a:t>
            </a:r>
          </a:p>
          <a:p>
            <a:pPr marL="171450" indent="-171450">
              <a:buFont typeface="Arial" panose="020B0604020202020204" pitchFamily="34" charset="0"/>
              <a:buChar char="•"/>
              <a:defRPr/>
            </a:pPr>
            <a:endParaRPr lang="da-DK" alt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17</a:t>
            </a:fld>
            <a:endParaRPr lang="da-DK"/>
          </a:p>
        </p:txBody>
      </p:sp>
    </p:spTree>
    <p:extLst>
      <p:ext uri="{BB962C8B-B14F-4D97-AF65-F5344CB8AC3E}">
        <p14:creationId xmlns:p14="http://schemas.microsoft.com/office/powerpoint/2010/main" val="14258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da-DK" altLang="da-DK" b="1" dirty="0"/>
              <a:t>Manus:</a:t>
            </a:r>
            <a:endParaRPr lang="da-DK" altLang="da-DK" dirty="0"/>
          </a:p>
          <a:p>
            <a:pPr>
              <a:defRPr/>
            </a:pPr>
            <a:r>
              <a:rPr lang="da-DK" dirty="0"/>
              <a:t>Røde Kors arbejder for, at asylansøgere i Danmark har en tryg, meningsfuld og værdig hverdag, mens de venter på en afklaring af deres sag. Vi støtter asylansøgerne i at fastholde og udvikle et perspektiv for fremtiden, uanset om de får ophold eller afslag. Herudover har vi sammen med Lægeforeningen og Dansk Flygtningehjælp en sundhedsklinik for udokumenterede migranter. Klinikkerne i København og Aarhus tilbyder gratis sundhedshjælp og betjenes af frivillige professionelle sundhedsbehandlere. </a:t>
            </a:r>
          </a:p>
          <a:p>
            <a:pPr>
              <a:defRPr/>
            </a:pPr>
            <a:endParaRPr lang="da-DK" altLang="da-DK" dirty="0"/>
          </a:p>
          <a:p>
            <a:pPr>
              <a:defRPr/>
            </a:pPr>
            <a:r>
              <a:rPr lang="da-DK" dirty="0"/>
              <a:t>Når flygtninge og indvandrere får opholdstilladelse i Danmark kan det være svært at finde fodfæste. Røde Kors står klar med et stort netværk af frivillige, der hjælper integrationen på vej rundt omkring i hele landet, og omkring 100 Røde Kors afdelinger med knap 3.000 frivillige er aktive i integrationsaktiviteter. </a:t>
            </a:r>
            <a:endParaRPr lang="da-DK" dirty="0">
              <a:latin typeface="Verdana" panose="020B0604030504040204" pitchFamily="34" charset="0"/>
              <a:ea typeface="Verdana" panose="020B0604030504040204" pitchFamily="34" charset="0"/>
              <a:cs typeface="Verdana" panose="020B0604030504040204" pitchFamily="34" charset="0"/>
            </a:endParaRPr>
          </a:p>
          <a:p>
            <a:pPr>
              <a:defRPr/>
            </a:pPr>
            <a:endParaRPr lang="da-DK" dirty="0">
              <a:latin typeface="Verdana" panose="020B0604030504040204" pitchFamily="34" charset="0"/>
              <a:ea typeface="Verdana" panose="020B0604030504040204" pitchFamily="34" charset="0"/>
              <a:cs typeface="Verdana" panose="020B0604030504040204" pitchFamily="34" charset="0"/>
            </a:endParaRPr>
          </a:p>
          <a:p>
            <a:pPr>
              <a:defRPr/>
            </a:pPr>
            <a:r>
              <a:rPr lang="da-DK" dirty="0">
                <a:latin typeface="Verdana" panose="020B0604030504040204" pitchFamily="34" charset="0"/>
                <a:ea typeface="Verdana" panose="020B0604030504040204" pitchFamily="34" charset="0"/>
                <a:cs typeface="Verdana" panose="020B0604030504040204" pitchFamily="34" charset="0"/>
              </a:rPr>
              <a:t>Vores integrationsaktiviteter tæller bl.a. </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Voksenværger for unge, uledsagede flygtninge</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Venner Viser Vej hvor flygtninge, der får ophold i Danmark, får tilbudt en frivillig ven</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Venskabsfamilier</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Kvindegrupper</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Caféer og væresteder</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Udflugter, arrangementer og ferielejre</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Cykelkurser</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Lektiehjælp og sprogtræning </a:t>
            </a:r>
          </a:p>
          <a:p>
            <a:pPr marL="171450" indent="-171450">
              <a:buFont typeface="Arial" panose="020B0604020202020204" pitchFamily="34" charset="0"/>
              <a:buChar char="•"/>
              <a:defRPr/>
            </a:pPr>
            <a:r>
              <a:rPr lang="da-DK" dirty="0">
                <a:latin typeface="Verdana" panose="020B0604030504040204" pitchFamily="34" charset="0"/>
                <a:ea typeface="Verdana" panose="020B0604030504040204" pitchFamily="34" charset="0"/>
                <a:cs typeface="Verdana" panose="020B0604030504040204" pitchFamily="34" charset="0"/>
              </a:rPr>
              <a:t>Og meget andet…</a:t>
            </a:r>
          </a:p>
          <a:p>
            <a:pPr>
              <a:defRPr/>
            </a:pPr>
            <a:endParaRPr lang="da-DK" altLang="da-DK" dirty="0">
              <a:latin typeface="Verdana" panose="020B0604030504040204" pitchFamily="34" charset="0"/>
              <a:ea typeface="Verdana" panose="020B0604030504040204" pitchFamily="34" charset="0"/>
              <a:cs typeface="Verdana" panose="020B0604030504040204" pitchFamily="34" charset="0"/>
            </a:endParaRPr>
          </a:p>
          <a:p>
            <a:pPr>
              <a:defRPr/>
            </a:pPr>
            <a:r>
              <a:rPr lang="da-DK" altLang="da-DK" dirty="0">
                <a:latin typeface="Verdana" panose="020B0604030504040204" pitchFamily="34" charset="0"/>
                <a:ea typeface="Verdana" panose="020B0604030504040204" pitchFamily="34" charset="0"/>
                <a:cs typeface="Verdana" panose="020B0604030504040204" pitchFamily="34" charset="0"/>
              </a:rPr>
              <a:t>Kilde: Fortællingsbanken og rødekors.dk</a:t>
            </a:r>
            <a:endParaRPr lang="da-DK" alt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18</a:t>
            </a:fld>
            <a:endParaRPr lang="da-DK"/>
          </a:p>
        </p:txBody>
      </p:sp>
    </p:spTree>
    <p:extLst>
      <p:ext uri="{BB962C8B-B14F-4D97-AF65-F5344CB8AC3E}">
        <p14:creationId xmlns:p14="http://schemas.microsoft.com/office/powerpoint/2010/main" val="2035968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r>
              <a:rPr lang="da-DK" dirty="0"/>
              <a:t>: Røde Kors er ikke på finansloven, så vi skal finde på alle mulige og umulige måder at tjene penge på.</a:t>
            </a:r>
          </a:p>
          <a:p>
            <a:endParaRPr lang="da-DK" dirty="0"/>
          </a:p>
          <a:p>
            <a:r>
              <a:rPr lang="da-DK" dirty="0"/>
              <a:t>Ved akutte begivenheder skruer vi på en række værktøjer, sms, mails, telemarketing, sjældent TV</a:t>
            </a:r>
          </a:p>
        </p:txBody>
      </p:sp>
      <p:sp>
        <p:nvSpPr>
          <p:cNvPr id="4" name="Slide Number Placeholder 3"/>
          <p:cNvSpPr>
            <a:spLocks noGrp="1"/>
          </p:cNvSpPr>
          <p:nvPr>
            <p:ph type="sldNum" sz="quarter" idx="5"/>
          </p:nvPr>
        </p:nvSpPr>
        <p:spPr/>
        <p:txBody>
          <a:bodyPr/>
          <a:lstStyle/>
          <a:p>
            <a:fld id="{286FDC86-23C9-487F-A856-5CBF8F0CCAE4}" type="slidenum">
              <a:rPr lang="da-DK" smtClean="0"/>
              <a:pPr/>
              <a:t>19</a:t>
            </a:fld>
            <a:endParaRPr lang="da-DK"/>
          </a:p>
        </p:txBody>
      </p:sp>
    </p:spTree>
    <p:extLst>
      <p:ext uri="{BB962C8B-B14F-4D97-AF65-F5344CB8AC3E}">
        <p14:creationId xmlns:p14="http://schemas.microsoft.com/office/powerpoint/2010/main" val="323871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Pladsholder til diasbillede 1">
            <a:extLst>
              <a:ext uri="{FF2B5EF4-FFF2-40B4-BE49-F238E27FC236}">
                <a16:creationId xmlns:a16="http://schemas.microsoft.com/office/drawing/2014/main" id="{5725314E-DCC4-4A31-8A8D-7165773059DE}"/>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Pladsholder til noter 2">
            <a:extLst>
              <a:ext uri="{FF2B5EF4-FFF2-40B4-BE49-F238E27FC236}">
                <a16:creationId xmlns:a16="http://schemas.microsoft.com/office/drawing/2014/main" id="{2BD44DD0-EB5E-4BF9-BD53-12346F0E69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dirty="0"/>
              <a:t>Manus: </a:t>
            </a:r>
          </a:p>
          <a:p>
            <a:r>
              <a:rPr lang="da-DK" altLang="da-DK" dirty="0"/>
              <a:t>Røde Kors indsamlingen i 2021 indbragte 16 mio. kr</a:t>
            </a:r>
            <a:r>
              <a:rPr lang="da-DK" altLang="da-DK" dirty="0">
                <a:latin typeface="Verdana" panose="020B0604030504040204" pitchFamily="34" charset="0"/>
                <a:ea typeface="Verdana" panose="020B0604030504040204" pitchFamily="34" charset="0"/>
                <a:cs typeface="Verdana" panose="020B0604030504040204" pitchFamily="34" charset="0"/>
              </a:rPr>
              <a:t>. </a:t>
            </a:r>
          </a:p>
          <a:p>
            <a:endParaRPr lang="da-DK" altLang="da-DK" dirty="0">
              <a:latin typeface="Verdana" panose="020B0604030504040204" pitchFamily="34" charset="0"/>
              <a:ea typeface="Verdana" panose="020B0604030504040204" pitchFamily="34" charset="0"/>
              <a:cs typeface="Verdana" panose="020B0604030504040204" pitchFamily="34" charset="0"/>
            </a:endParaRPr>
          </a:p>
          <a:p>
            <a:r>
              <a:rPr lang="da-DK" altLang="da-DK" b="1" dirty="0"/>
              <a:t>2 millioner</a:t>
            </a:r>
            <a:r>
              <a:rPr lang="da-DK" altLang="da-DK" dirty="0"/>
              <a:t> kroner til de mange børn og voksne på flugt fra konflikten i Myanmar, som nu bor i verdens største flygtningelejr i Bangladesh. </a:t>
            </a:r>
          </a:p>
          <a:p>
            <a:r>
              <a:rPr lang="da-DK" altLang="da-DK" b="1" dirty="0"/>
              <a:t>1 million</a:t>
            </a:r>
            <a:r>
              <a:rPr lang="da-DK" altLang="da-DK" dirty="0"/>
              <a:t> kroner er gået til de mange familier, der lever på 8. år med krigen i Syrien. </a:t>
            </a:r>
          </a:p>
          <a:p>
            <a:r>
              <a:rPr lang="da-DK" altLang="da-DK" b="1" dirty="0"/>
              <a:t>500.000</a:t>
            </a:r>
            <a:r>
              <a:rPr lang="da-DK" altLang="da-DK" dirty="0"/>
              <a:t> kroner er røget afsted til ofrene for jordskælvet i Indonesien. </a:t>
            </a:r>
          </a:p>
          <a:p>
            <a:r>
              <a:rPr lang="da-DK" altLang="da-DK" b="1" dirty="0"/>
              <a:t>500.000</a:t>
            </a:r>
            <a:r>
              <a:rPr lang="da-DK" altLang="da-DK" dirty="0"/>
              <a:t> kroner til at sikre hjemløse en varm seng</a:t>
            </a:r>
          </a:p>
          <a:p>
            <a:r>
              <a:rPr lang="da-DK" altLang="da-DK" b="1" dirty="0"/>
              <a:t>500.000</a:t>
            </a:r>
            <a:r>
              <a:rPr lang="da-DK" altLang="da-DK" dirty="0"/>
              <a:t> kroner til voldsudsatte kvinder, så de kan komme videre med et nyt liv i tryghed.</a:t>
            </a:r>
            <a:br>
              <a:rPr lang="da-DK" altLang="da-DK" dirty="0"/>
            </a:br>
            <a:r>
              <a:rPr lang="da-DK" altLang="da-DK" dirty="0"/>
              <a:t>…Langt det meste går til vores katastrofefond.</a:t>
            </a:r>
          </a:p>
        </p:txBody>
      </p:sp>
      <p:sp>
        <p:nvSpPr>
          <p:cNvPr id="189444" name="Pladsholder til diasnummer 3">
            <a:extLst>
              <a:ext uri="{FF2B5EF4-FFF2-40B4-BE49-F238E27FC236}">
                <a16:creationId xmlns:a16="http://schemas.microsoft.com/office/drawing/2014/main" id="{9DC428B0-C5B3-4CC3-80F5-A1DAFDA1F6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7713" indent="-287338">
              <a:spcBef>
                <a:spcPct val="30000"/>
              </a:spcBef>
              <a:defRPr sz="1200">
                <a:solidFill>
                  <a:schemeClr val="tx1"/>
                </a:solidFill>
                <a:latin typeface="Calibri" panose="020F0502020204030204" pitchFamily="34" charset="0"/>
              </a:defRPr>
            </a:lvl2pPr>
            <a:lvl3pPr marL="1150938" indent="-230188">
              <a:spcBef>
                <a:spcPct val="30000"/>
              </a:spcBef>
              <a:defRPr sz="1200">
                <a:solidFill>
                  <a:schemeClr val="tx1"/>
                </a:solidFill>
                <a:latin typeface="Calibri" panose="020F0502020204030204" pitchFamily="34" charset="0"/>
              </a:defRPr>
            </a:lvl3pPr>
            <a:lvl4pPr marL="1611313" indent="-230188">
              <a:spcBef>
                <a:spcPct val="30000"/>
              </a:spcBef>
              <a:defRPr sz="1200">
                <a:solidFill>
                  <a:schemeClr val="tx1"/>
                </a:solidFill>
                <a:latin typeface="Calibri" panose="020F0502020204030204" pitchFamily="34" charset="0"/>
              </a:defRPr>
            </a:lvl4pPr>
            <a:lvl5pPr marL="2071688" indent="-230188">
              <a:spcBef>
                <a:spcPct val="30000"/>
              </a:spcBef>
              <a:defRPr sz="1200">
                <a:solidFill>
                  <a:schemeClr val="tx1"/>
                </a:solidFill>
                <a:latin typeface="Calibri" panose="020F0502020204030204" pitchFamily="34" charset="0"/>
              </a:defRPr>
            </a:lvl5pPr>
            <a:lvl6pPr marL="2528888" indent="-230188" eaLnBrk="0" fontAlgn="base" hangingPunct="0">
              <a:spcBef>
                <a:spcPct val="30000"/>
              </a:spcBef>
              <a:spcAft>
                <a:spcPct val="0"/>
              </a:spcAft>
              <a:defRPr sz="1200">
                <a:solidFill>
                  <a:schemeClr val="tx1"/>
                </a:solidFill>
                <a:latin typeface="Calibri" panose="020F0502020204030204" pitchFamily="34" charset="0"/>
              </a:defRPr>
            </a:lvl6pPr>
            <a:lvl7pPr marL="2986088" indent="-230188" eaLnBrk="0" fontAlgn="base" hangingPunct="0">
              <a:spcBef>
                <a:spcPct val="30000"/>
              </a:spcBef>
              <a:spcAft>
                <a:spcPct val="0"/>
              </a:spcAft>
              <a:defRPr sz="1200">
                <a:solidFill>
                  <a:schemeClr val="tx1"/>
                </a:solidFill>
                <a:latin typeface="Calibri" panose="020F0502020204030204" pitchFamily="34" charset="0"/>
              </a:defRPr>
            </a:lvl7pPr>
            <a:lvl8pPr marL="3443288" indent="-230188" eaLnBrk="0" fontAlgn="base" hangingPunct="0">
              <a:spcBef>
                <a:spcPct val="30000"/>
              </a:spcBef>
              <a:spcAft>
                <a:spcPct val="0"/>
              </a:spcAft>
              <a:defRPr sz="1200">
                <a:solidFill>
                  <a:schemeClr val="tx1"/>
                </a:solidFill>
                <a:latin typeface="Calibri" panose="020F0502020204030204" pitchFamily="34" charset="0"/>
              </a:defRPr>
            </a:lvl8pPr>
            <a:lvl9pPr marL="3900488"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334E99-009B-4849-9BC7-5CF95271FD1F}" type="slidenum">
              <a:rPr lang="da-DK" altLang="da-DK" smtClean="0"/>
              <a:pPr>
                <a:spcBef>
                  <a:spcPct val="0"/>
                </a:spcBef>
              </a:pPr>
              <a:t>20</a:t>
            </a:fld>
            <a:endParaRPr lang="da-DK" alt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Røde Kors-butikkerne har konstant fokus på at give kunderne de bedste oplevelser. Derfor er mange butikker flyttet eller renoveret i 2019. Kunderne har krediteret med rekordvækst i omsætningen på 10 pct. Væksten skyldes ikke mindst 10.000 frivillige, der hentede, sorterede og præsenterede varerne, så kunderne blev fristet – og kom igen. </a:t>
            </a:r>
          </a:p>
        </p:txBody>
      </p:sp>
      <p:sp>
        <p:nvSpPr>
          <p:cNvPr id="4" name="Slide Number Placeholder 3"/>
          <p:cNvSpPr>
            <a:spLocks noGrp="1"/>
          </p:cNvSpPr>
          <p:nvPr>
            <p:ph type="sldNum" sz="quarter" idx="5"/>
          </p:nvPr>
        </p:nvSpPr>
        <p:spPr/>
        <p:txBody>
          <a:bodyPr/>
          <a:lstStyle/>
          <a:p>
            <a:fld id="{DFEF0D5B-0ACC-482F-BD81-3363EB3EDBE0}" type="slidenum">
              <a:rPr lang="da-DK" smtClean="0"/>
              <a:t>21</a:t>
            </a:fld>
            <a:endParaRPr lang="da-DK"/>
          </a:p>
        </p:txBody>
      </p:sp>
    </p:spTree>
    <p:extLst>
      <p:ext uri="{BB962C8B-B14F-4D97-AF65-F5344CB8AC3E}">
        <p14:creationId xmlns:p14="http://schemas.microsoft.com/office/powerpoint/2010/main" val="272440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da-DK" altLang="da-DK" b="1" dirty="0"/>
              <a:t>Manus: </a:t>
            </a:r>
            <a:endParaRPr lang="da-DK" altLang="da-DK" dirty="0"/>
          </a:p>
          <a:p>
            <a:pPr eaLnBrk="1" hangingPunct="1">
              <a:spcBef>
                <a:spcPct val="0"/>
              </a:spcBef>
            </a:pPr>
            <a:r>
              <a:rPr lang="da-DK" altLang="da-DK" dirty="0"/>
              <a:t>Røde Kors modtager og indsamler hvert år over 7.000 tons tøj, der bruges tre steder: </a:t>
            </a:r>
          </a:p>
          <a:p>
            <a:endParaRPr lang="da-DK" altLang="da-DK" dirty="0"/>
          </a:p>
          <a:p>
            <a:pPr marL="171450" indent="-171450" eaLnBrk="1" hangingPunct="1">
              <a:buFont typeface="Arial" panose="020B0604020202020204" pitchFamily="34" charset="0"/>
              <a:buChar char="•"/>
            </a:pPr>
            <a:r>
              <a:rPr lang="da-DK" altLang="da-DK" dirty="0"/>
              <a:t>Så meget som muligt af det indsamlede tøj – det, som er i bedst stand – sælges i Røde Kors butikkerne. </a:t>
            </a:r>
          </a:p>
          <a:p>
            <a:pPr marL="171450" indent="-171450" eaLnBrk="1" hangingPunct="1">
              <a:buFont typeface="Arial" panose="020B0604020202020204" pitchFamily="34" charset="0"/>
              <a:buChar char="•"/>
            </a:pPr>
            <a:r>
              <a:rPr lang="da-DK" altLang="da-DK" dirty="0"/>
              <a:t>En del af tøjet sælges til tekstilopkøbere, enten som beklædning eller som råmateriale til tekstilfibre. </a:t>
            </a:r>
          </a:p>
          <a:p>
            <a:pPr marL="171450" indent="-171450" eaLnBrk="1" hangingPunct="1">
              <a:buFont typeface="Arial" panose="020B0604020202020204" pitchFamily="34" charset="0"/>
              <a:buChar char="•"/>
            </a:pPr>
            <a:r>
              <a:rPr lang="da-DK" altLang="da-DK" dirty="0"/>
              <a:t>En lille del af tøjet indgår direkte som hjælpearbejde i katastrofeområder. Sidste år uddelte vi samlet ca. ½ - 1 ton tøj hver uge i Danmark og i udlandet.</a:t>
            </a:r>
          </a:p>
          <a:p>
            <a:pPr eaLnBrk="1" hangingPunct="1">
              <a:buFontTx/>
              <a:buChar char="•"/>
            </a:pPr>
            <a:endParaRPr lang="da-DK" altLang="da-DK" dirty="0"/>
          </a:p>
          <a:p>
            <a:pPr eaLnBrk="1" hangingPunct="1"/>
            <a:r>
              <a:rPr lang="da-DK" altLang="da-DK" dirty="0"/>
              <a:t>Alt tøjet er derfor med til at sikre penge til Røde Kors’ hjælpearbejde.</a:t>
            </a:r>
          </a:p>
          <a:p>
            <a:pPr eaLnBrk="1" hangingPunct="1"/>
            <a:endParaRPr lang="da-DK" altLang="da-DK" dirty="0"/>
          </a:p>
          <a:p>
            <a:pPr eaLnBrk="1" hangingPunct="1"/>
            <a:r>
              <a:rPr lang="da-DK" altLang="da-DK" b="1" dirty="0"/>
              <a:t>Video</a:t>
            </a:r>
            <a:r>
              <a:rPr lang="da-DK" altLang="da-DK" dirty="0"/>
              <a:t>: Smid Tøjet – den store forklaring: https://www.youtube.com/watch?v=1rzJrQiT0W4</a:t>
            </a:r>
          </a:p>
          <a:p>
            <a:pPr eaLnBrk="1" hangingPunct="1"/>
            <a:endParaRPr lang="da-DK" altLang="da-DK" dirty="0"/>
          </a:p>
          <a:p>
            <a:pPr eaLnBrk="1" hangingPunct="1"/>
            <a:r>
              <a:rPr lang="da-DK" altLang="da-DK" dirty="0"/>
              <a:t>Kilde: rødekors.dk</a:t>
            </a:r>
          </a:p>
        </p:txBody>
      </p:sp>
      <p:sp>
        <p:nvSpPr>
          <p:cNvPr id="4" name="Slide Number Placeholder 3"/>
          <p:cNvSpPr>
            <a:spLocks noGrp="1"/>
          </p:cNvSpPr>
          <p:nvPr>
            <p:ph type="sldNum" sz="quarter" idx="5"/>
          </p:nvPr>
        </p:nvSpPr>
        <p:spPr/>
        <p:txBody>
          <a:bodyPr/>
          <a:lstStyle/>
          <a:p>
            <a:fld id="{DFEF0D5B-0ACC-482F-BD81-3363EB3EDBE0}" type="slidenum">
              <a:rPr lang="da-DK" smtClean="0"/>
              <a:t>22</a:t>
            </a:fld>
            <a:endParaRPr lang="da-DK"/>
          </a:p>
        </p:txBody>
      </p:sp>
    </p:spTree>
    <p:extLst>
      <p:ext uri="{BB962C8B-B14F-4D97-AF65-F5344CB8AC3E}">
        <p14:creationId xmlns:p14="http://schemas.microsoft.com/office/powerpoint/2010/main" val="351131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ladsholder til diasbillede 1">
            <a:extLst>
              <a:ext uri="{FF2B5EF4-FFF2-40B4-BE49-F238E27FC236}">
                <a16:creationId xmlns:a16="http://schemas.microsoft.com/office/drawing/2014/main" id="{AC14FD2C-C1CD-41D8-B865-EA415E47A696}"/>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Pladsholder til noter 2">
            <a:extLst>
              <a:ext uri="{FF2B5EF4-FFF2-40B4-BE49-F238E27FC236}">
                <a16:creationId xmlns:a16="http://schemas.microsoft.com/office/drawing/2014/main" id="{7DA36A00-3737-4588-B1DA-5F4692BC2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dirty="0"/>
              <a:t>Manus</a:t>
            </a:r>
            <a:r>
              <a:rPr lang="da-DK" altLang="da-DK" dirty="0"/>
              <a:t>: Her i krigsområderne er Røde Kors frivillige altid til stede og hjælper. </a:t>
            </a:r>
          </a:p>
          <a:p>
            <a:endParaRPr lang="da-DK" altLang="da-DK" dirty="0"/>
          </a:p>
          <a:p>
            <a:r>
              <a:rPr lang="da-DK" altLang="da-DK" dirty="0"/>
              <a:t>Det er ikke danske frivillige men frivillige fra det land hvor krigen foregår, der hjælper.</a:t>
            </a:r>
          </a:p>
          <a:p>
            <a:endParaRPr lang="da-DK" altLang="da-DK" dirty="0"/>
          </a:p>
          <a:p>
            <a:r>
              <a:rPr lang="da-DK" altLang="da-DK" dirty="0"/>
              <a:t>Sådan arbejder Røde Kors altid. Og vi er i lande i verden. </a:t>
            </a:r>
          </a:p>
          <a:p>
            <a:endParaRPr lang="da-DK" altLang="da-DK" dirty="0"/>
          </a:p>
          <a:p>
            <a:r>
              <a:rPr lang="da-DK" altLang="da-DK" dirty="0"/>
              <a:t>Når der sker en krig eller oversvømmelse så sender det pågældende lands Røde Kors en sms til andre landes røde kors og spørger om hjælp. Penge, mad, tæpper og den slags.</a:t>
            </a:r>
          </a:p>
          <a:p>
            <a:endParaRPr lang="da-DK" altLang="da-DK" dirty="0"/>
          </a:p>
          <a:p>
            <a:r>
              <a:rPr lang="da-DK" altLang="da-DK" dirty="0"/>
              <a:t>Det var her på slagmarken det hele </a:t>
            </a:r>
            <a:r>
              <a:rPr lang="da-DK" altLang="da-DK" dirty="0" err="1"/>
              <a:t>startede…Det</a:t>
            </a:r>
            <a:r>
              <a:rPr lang="da-DK" altLang="da-DK" dirty="0"/>
              <a:t> kommer jeg tilbage til.</a:t>
            </a:r>
          </a:p>
        </p:txBody>
      </p:sp>
      <p:sp>
        <p:nvSpPr>
          <p:cNvPr id="99332" name="Pladsholder til diasnummer 3">
            <a:extLst>
              <a:ext uri="{FF2B5EF4-FFF2-40B4-BE49-F238E27FC236}">
                <a16:creationId xmlns:a16="http://schemas.microsoft.com/office/drawing/2014/main" id="{3EC30136-1AB1-4CFA-9F64-09433A52D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50938" indent="-230188">
              <a:defRPr>
                <a:solidFill>
                  <a:schemeClr val="tx1"/>
                </a:solidFill>
                <a:latin typeface="Verdana" panose="020B0604030504040204" pitchFamily="34" charset="0"/>
                <a:cs typeface="Arial" panose="020B0604020202020204" pitchFamily="34" charset="0"/>
              </a:defRPr>
            </a:lvl3pPr>
            <a:lvl4pPr marL="1611313" indent="-230188">
              <a:defRPr>
                <a:solidFill>
                  <a:schemeClr val="tx1"/>
                </a:solidFill>
                <a:latin typeface="Verdana" panose="020B0604030504040204" pitchFamily="34" charset="0"/>
                <a:cs typeface="Arial" panose="020B0604020202020204" pitchFamily="34" charset="0"/>
              </a:defRPr>
            </a:lvl4pPr>
            <a:lvl5pPr marL="2071688" indent="-230188">
              <a:defRPr>
                <a:solidFill>
                  <a:schemeClr val="tx1"/>
                </a:solidFill>
                <a:latin typeface="Verdana" panose="020B0604030504040204" pitchFamily="34" charset="0"/>
                <a:cs typeface="Arial" panose="020B0604020202020204" pitchFamily="34" charset="0"/>
              </a:defRPr>
            </a:lvl5pPr>
            <a:lvl6pPr marL="25288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60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32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004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149D3D2-9865-42E4-A54B-AD5DF798A858}" type="slidenum">
              <a:rPr lang="da-DK" altLang="da-DK" smtClean="0">
                <a:solidFill>
                  <a:srgbClr val="000000"/>
                </a:solidFill>
                <a:latin typeface="Calibri" panose="020F0502020204030204" pitchFamily="34" charset="0"/>
              </a:rPr>
              <a:pPr/>
              <a:t>2</a:t>
            </a:fld>
            <a:endParaRPr lang="da-DK" altLang="da-DK">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E5DF4204-9D7C-41A9-A70D-A436DCFC4408}"/>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D205D0D8-2DE3-4359-B718-A882AEC16F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ltLang="da-DK"/>
          </a:p>
        </p:txBody>
      </p:sp>
      <p:sp>
        <p:nvSpPr>
          <p:cNvPr id="183300" name="Slide Number Placeholder 3">
            <a:extLst>
              <a:ext uri="{FF2B5EF4-FFF2-40B4-BE49-F238E27FC236}">
                <a16:creationId xmlns:a16="http://schemas.microsoft.com/office/drawing/2014/main" id="{1E662156-5165-4946-86CA-BDB6A39351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C3EB2D70-0D7D-4A78-B9C3-F656D1C896C6}" type="slidenum">
              <a:rPr lang="da-DK" altLang="da-DK" smtClean="0">
                <a:latin typeface="Calibri" panose="020F0502020204030204" pitchFamily="34" charset="0"/>
              </a:rPr>
              <a:pPr/>
              <a:t>24</a:t>
            </a:fld>
            <a:endParaRPr lang="da-DK" altLang="da-DK">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da-DK" dirty="0">
                <a:solidFill>
                  <a:schemeClr val="tx2"/>
                </a:solidFill>
              </a:rPr>
              <a:t>Vores midler støtter forskellige formål, og udgifterne varierer. Men generelt fordeler 100 kr. doneret til Røde Kors sig sådan:</a:t>
            </a:r>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25</a:t>
            </a:fld>
            <a:endParaRPr lang="da-DK"/>
          </a:p>
        </p:txBody>
      </p:sp>
    </p:spTree>
    <p:extLst>
      <p:ext uri="{BB962C8B-B14F-4D97-AF65-F5344CB8AC3E}">
        <p14:creationId xmlns:p14="http://schemas.microsoft.com/office/powerpoint/2010/main" val="198570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r>
              <a:rPr lang="da-DK" dirty="0"/>
              <a:t>: hvis der er tid til det kan eleverne inddeles  i grupper der arbejder med følgende udfordringer. Eller nogle andre, du som </a:t>
            </a:r>
            <a:r>
              <a:rPr lang="da-DK"/>
              <a:t>foredragsholder selv finder på. </a:t>
            </a:r>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26</a:t>
            </a:fld>
            <a:endParaRPr lang="da-DK"/>
          </a:p>
        </p:txBody>
      </p:sp>
    </p:spTree>
    <p:extLst>
      <p:ext uri="{BB962C8B-B14F-4D97-AF65-F5344CB8AC3E}">
        <p14:creationId xmlns:p14="http://schemas.microsoft.com/office/powerpoint/2010/main" val="114398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1" dirty="0"/>
              <a:t>Manus</a:t>
            </a:r>
            <a:r>
              <a:rPr lang="da-DK" dirty="0"/>
              <a:t>: Spil, events på skoler, indsamlinger, podcast, videoer, teater</a:t>
            </a:r>
          </a:p>
        </p:txBody>
      </p:sp>
      <p:sp>
        <p:nvSpPr>
          <p:cNvPr id="4" name="Slide Number Placeholder 3"/>
          <p:cNvSpPr>
            <a:spLocks noGrp="1"/>
          </p:cNvSpPr>
          <p:nvPr>
            <p:ph type="sldNum" sz="quarter" idx="5"/>
          </p:nvPr>
        </p:nvSpPr>
        <p:spPr/>
        <p:txBody>
          <a:bodyPr/>
          <a:lstStyle/>
          <a:p>
            <a:fld id="{DFEF0D5B-0ACC-482F-BD81-3363EB3EDBE0}" type="slidenum">
              <a:rPr lang="da-DK" smtClean="0"/>
              <a:t>27</a:t>
            </a:fld>
            <a:endParaRPr lang="da-DK"/>
          </a:p>
        </p:txBody>
      </p:sp>
    </p:spTree>
    <p:extLst>
      <p:ext uri="{BB962C8B-B14F-4D97-AF65-F5344CB8AC3E}">
        <p14:creationId xmlns:p14="http://schemas.microsoft.com/office/powerpoint/2010/main" val="787825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Lige </a:t>
            </a:r>
            <a:r>
              <a:rPr lang="da-DK" dirty="0" err="1"/>
              <a:t>nu…Østlige</a:t>
            </a:r>
            <a:r>
              <a:rPr lang="da-DK" dirty="0"/>
              <a:t> Afrika, Somalia, Kenya…</a:t>
            </a:r>
          </a:p>
        </p:txBody>
      </p:sp>
      <p:sp>
        <p:nvSpPr>
          <p:cNvPr id="4" name="Slide Number Placeholder 3"/>
          <p:cNvSpPr>
            <a:spLocks noGrp="1"/>
          </p:cNvSpPr>
          <p:nvPr>
            <p:ph type="sldNum" sz="quarter" idx="5"/>
          </p:nvPr>
        </p:nvSpPr>
        <p:spPr/>
        <p:txBody>
          <a:bodyPr/>
          <a:lstStyle/>
          <a:p>
            <a:fld id="{DFEF0D5B-0ACC-482F-BD81-3363EB3EDBE0}" type="slidenum">
              <a:rPr lang="da-DK" smtClean="0"/>
              <a:t>28</a:t>
            </a:fld>
            <a:endParaRPr lang="da-DK"/>
          </a:p>
        </p:txBody>
      </p:sp>
    </p:spTree>
    <p:extLst>
      <p:ext uri="{BB962C8B-B14F-4D97-AF65-F5344CB8AC3E}">
        <p14:creationId xmlns:p14="http://schemas.microsoft.com/office/powerpoint/2010/main" val="1701288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86FDC86-23C9-487F-A856-5CBF8F0CCAE4}" type="slidenum">
              <a:rPr lang="da-DK" smtClean="0"/>
              <a:pPr/>
              <a:t>29</a:t>
            </a:fld>
            <a:endParaRPr lang="da-DK"/>
          </a:p>
        </p:txBody>
      </p:sp>
    </p:spTree>
    <p:extLst>
      <p:ext uri="{BB962C8B-B14F-4D97-AF65-F5344CB8AC3E}">
        <p14:creationId xmlns:p14="http://schemas.microsoft.com/office/powerpoint/2010/main" val="128743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3</a:t>
            </a:fld>
            <a:endParaRPr lang="da-DK"/>
          </a:p>
        </p:txBody>
      </p:sp>
    </p:spTree>
    <p:extLst>
      <p:ext uri="{BB962C8B-B14F-4D97-AF65-F5344CB8AC3E}">
        <p14:creationId xmlns:p14="http://schemas.microsoft.com/office/powerpoint/2010/main" val="365545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dsholder til diasbillede 1">
            <a:extLst>
              <a:ext uri="{FF2B5EF4-FFF2-40B4-BE49-F238E27FC236}">
                <a16:creationId xmlns:a16="http://schemas.microsoft.com/office/drawing/2014/main" id="{6F48E36C-F9F6-4BA0-A594-ECAFC4B126D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Pladsholder til noter 2">
            <a:extLst>
              <a:ext uri="{FF2B5EF4-FFF2-40B4-BE49-F238E27FC236}">
                <a16:creationId xmlns:a16="http://schemas.microsoft.com/office/drawing/2014/main" id="{989120DF-AE52-42DB-8111-D6073BAA90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a:t>Manus</a:t>
            </a:r>
            <a:r>
              <a:rPr lang="da-DK" altLang="da-DK"/>
              <a:t>: …Det er kernen i Røde Kors. Hjælp til verdens mest udsatte mennesker. Dem der er uskyldige ofre for krige.</a:t>
            </a:r>
          </a:p>
        </p:txBody>
      </p:sp>
      <p:sp>
        <p:nvSpPr>
          <p:cNvPr id="101380" name="Pladsholder til diasnummer 3">
            <a:extLst>
              <a:ext uri="{FF2B5EF4-FFF2-40B4-BE49-F238E27FC236}">
                <a16:creationId xmlns:a16="http://schemas.microsoft.com/office/drawing/2014/main" id="{F88EF722-2884-4DDC-89AC-08962F4760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cs typeface="Arial" panose="020B0604020202020204" pitchFamily="34" charset="0"/>
              </a:defRPr>
            </a:lvl1pPr>
            <a:lvl2pPr marL="747713" indent="-287338">
              <a:defRPr>
                <a:solidFill>
                  <a:schemeClr val="tx1"/>
                </a:solidFill>
                <a:latin typeface="Verdana" panose="020B0604030504040204" pitchFamily="34" charset="0"/>
                <a:cs typeface="Arial" panose="020B0604020202020204" pitchFamily="34" charset="0"/>
              </a:defRPr>
            </a:lvl2pPr>
            <a:lvl3pPr marL="1150938" indent="-230188">
              <a:defRPr>
                <a:solidFill>
                  <a:schemeClr val="tx1"/>
                </a:solidFill>
                <a:latin typeface="Verdana" panose="020B0604030504040204" pitchFamily="34" charset="0"/>
                <a:cs typeface="Arial" panose="020B0604020202020204" pitchFamily="34" charset="0"/>
              </a:defRPr>
            </a:lvl3pPr>
            <a:lvl4pPr marL="1611313" indent="-230188">
              <a:defRPr>
                <a:solidFill>
                  <a:schemeClr val="tx1"/>
                </a:solidFill>
                <a:latin typeface="Verdana" panose="020B0604030504040204" pitchFamily="34" charset="0"/>
                <a:cs typeface="Arial" panose="020B0604020202020204" pitchFamily="34" charset="0"/>
              </a:defRPr>
            </a:lvl4pPr>
            <a:lvl5pPr marL="2071688" indent="-230188">
              <a:defRPr>
                <a:solidFill>
                  <a:schemeClr val="tx1"/>
                </a:solidFill>
                <a:latin typeface="Verdana" panose="020B0604030504040204" pitchFamily="34" charset="0"/>
                <a:cs typeface="Arial" panose="020B0604020202020204" pitchFamily="34" charset="0"/>
              </a:defRPr>
            </a:lvl5pPr>
            <a:lvl6pPr marL="25288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860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432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900488" indent="-2301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A272263-8D6A-47C0-A14A-DBC44BA09084}" type="slidenum">
              <a:rPr lang="da-DK" altLang="da-DK" smtClean="0">
                <a:latin typeface="Calibri" panose="020F0502020204030204" pitchFamily="34" charset="0"/>
              </a:rPr>
              <a:pPr/>
              <a:t>4</a:t>
            </a:fld>
            <a:endParaRPr lang="da-DK" altLang="da-DK">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da-DK" altLang="da-DK" b="1" dirty="0"/>
              <a:t>Manus: </a:t>
            </a:r>
            <a:br>
              <a:rPr lang="da-DK" altLang="da-DK" b="1" dirty="0"/>
            </a:br>
            <a:r>
              <a:rPr lang="da-DK" altLang="da-DK" b="1" dirty="0"/>
              <a:t>Altid til stede – Vi støtter i hele verden:</a:t>
            </a:r>
            <a:r>
              <a:rPr lang="da-DK" altLang="da-DK" dirty="0"/>
              <a:t> Røde Kors er verdens største humanitære hjælpeorganisation med afdelinger i 192 lande. Røde Kors og Røde Halvmåne-bevægelsen inkl. frivillige, medlemmer, bidragydere osv. omfatter næsten 100 mio. mennesker på verdensplan hvoraf over 13 mio. er frivillige  (Kilde: IFRC.org). </a:t>
            </a:r>
            <a:r>
              <a:rPr lang="da-DK" altLang="da-DK" dirty="0">
                <a:solidFill>
                  <a:srgbClr val="FF0000"/>
                </a:solidFill>
              </a:rPr>
              <a:t>I forbindelse med katastrofer stiger antallet af frivillige markant. </a:t>
            </a:r>
          </a:p>
          <a:p>
            <a:pPr eaLnBrk="1" hangingPunct="1">
              <a:spcBef>
                <a:spcPct val="0"/>
              </a:spcBef>
            </a:pPr>
            <a:endParaRPr lang="da-DK" altLang="da-DK" b="1" dirty="0"/>
          </a:p>
          <a:p>
            <a:pPr eaLnBrk="1" hangingPunct="1">
              <a:spcBef>
                <a:spcPct val="0"/>
              </a:spcBef>
            </a:pPr>
            <a:r>
              <a:rPr lang="da-DK" altLang="da-DK" b="1" dirty="0"/>
              <a:t>Støtter i Danmark </a:t>
            </a:r>
            <a:r>
              <a:rPr lang="da-DK" altLang="da-DK" dirty="0"/>
              <a:t>er hænder og penge. Det vil sige, at vi både tæller frivillige, medlemmer og bidragsydere med under denne kategori. I Danmark alene er der over 35.000 frivillige fordelt på over 200 lokalafdelinger. </a:t>
            </a:r>
            <a:br>
              <a:rPr lang="da-DK" altLang="da-DK" dirty="0"/>
            </a:br>
            <a:r>
              <a:rPr lang="da-DK" altLang="da-DK" dirty="0"/>
              <a:t>(Kilde: Fortællingsbanken og Årsregnskabet 2020)</a:t>
            </a:r>
          </a:p>
          <a:p>
            <a:pPr eaLnBrk="1" hangingPunct="1">
              <a:spcBef>
                <a:spcPct val="0"/>
              </a:spcBef>
            </a:pPr>
            <a:endParaRPr lang="da-DK" altLang="da-DK" dirty="0"/>
          </a:p>
          <a:p>
            <a:pPr eaLnBrk="1" hangingPunct="1">
              <a:spcBef>
                <a:spcPct val="0"/>
              </a:spcBef>
            </a:pPr>
            <a:r>
              <a:rPr lang="da-DK" altLang="da-DK" dirty="0"/>
              <a:t>Kernen i Røde Kors er de 13 mio. frivillige i verden og flere end 30.000 i Danmark. Her kan man se nogle af de frivillige på den første søndag i oktober hvor mange frivillige deltager i Røde Kors’ landsindsamling. </a:t>
            </a:r>
          </a:p>
        </p:txBody>
      </p:sp>
      <p:sp>
        <p:nvSpPr>
          <p:cNvPr id="4" name="Slide Number Placeholder 3"/>
          <p:cNvSpPr>
            <a:spLocks noGrp="1"/>
          </p:cNvSpPr>
          <p:nvPr>
            <p:ph type="sldNum" sz="quarter" idx="5"/>
          </p:nvPr>
        </p:nvSpPr>
        <p:spPr/>
        <p:txBody>
          <a:bodyPr/>
          <a:lstStyle/>
          <a:p>
            <a:fld id="{DFEF0D5B-0ACC-482F-BD81-3363EB3EDBE0}" type="slidenum">
              <a:rPr lang="da-DK" smtClean="0"/>
              <a:t>8</a:t>
            </a:fld>
            <a:endParaRPr lang="da-DK"/>
          </a:p>
        </p:txBody>
      </p:sp>
    </p:spTree>
    <p:extLst>
      <p:ext uri="{BB962C8B-B14F-4D97-AF65-F5344CB8AC3E}">
        <p14:creationId xmlns:p14="http://schemas.microsoft.com/office/powerpoint/2010/main" val="343078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da-DK" altLang="da-DK" b="1" dirty="0"/>
              <a:t>Manus: </a:t>
            </a:r>
          </a:p>
          <a:p>
            <a:pPr marL="0" lvl="1" eaLnBrk="1" hangingPunct="1">
              <a:spcBef>
                <a:spcPct val="0"/>
              </a:spcBef>
              <a:defRPr/>
            </a:pPr>
            <a:r>
              <a:rPr lang="da-DK" altLang="da-DK" sz="1600" b="1" dirty="0">
                <a:solidFill>
                  <a:schemeClr val="tx2"/>
                </a:solidFill>
              </a:rPr>
              <a:t>Ensomhed. </a:t>
            </a:r>
            <a:r>
              <a:rPr lang="da-DK" sz="1200" b="0" i="0" kern="1200" dirty="0">
                <a:solidFill>
                  <a:schemeClr val="tx1"/>
                </a:solidFill>
                <a:effectLst/>
                <a:latin typeface="+mn-lt"/>
                <a:ea typeface="+mn-ea"/>
                <a:cs typeface="+mn-cs"/>
              </a:rPr>
              <a:t>Omkring 8 % af den danske befolkning over 16 år føler sig ensomme. Det svarer til cirka 380.000 danskere. </a:t>
            </a:r>
            <a:r>
              <a:rPr lang="da-DK" altLang="da-DK" dirty="0"/>
              <a:t>De savner kontakt til og omsorg fra andre mennesker. Ca. hver 10. dansker dør uden venner og familie ved deres side. Det svarer ca. til 5000 mennesker om året. </a:t>
            </a:r>
            <a:br>
              <a:rPr lang="da-DK" altLang="da-DK" dirty="0"/>
            </a:br>
            <a:r>
              <a:rPr lang="da-DK" altLang="da-DK" i="1" dirty="0"/>
              <a:t>Kilde: Fortællingsbanken</a:t>
            </a:r>
            <a:r>
              <a:rPr lang="da-DK" altLang="da-DK" dirty="0"/>
              <a:t> </a:t>
            </a:r>
          </a:p>
          <a:p>
            <a:pPr marL="0" lvl="1" eaLnBrk="1" hangingPunct="1">
              <a:spcBef>
                <a:spcPct val="0"/>
              </a:spcBef>
              <a:defRPr/>
            </a:pPr>
            <a:endParaRPr lang="da-DK" altLang="da-DK" sz="1600" dirty="0"/>
          </a:p>
          <a:p>
            <a:pPr marL="0" lvl="1" eaLnBrk="1" hangingPunct="1">
              <a:spcBef>
                <a:spcPct val="0"/>
              </a:spcBef>
              <a:defRPr/>
            </a:pPr>
            <a:r>
              <a:rPr lang="da-DK" altLang="da-DK" sz="1600" b="1" dirty="0"/>
              <a:t>Familieindsats.</a:t>
            </a:r>
            <a:r>
              <a:rPr lang="da-DK" altLang="da-DK" sz="1600" dirty="0"/>
              <a:t> </a:t>
            </a:r>
            <a:r>
              <a:rPr lang="da-DK" altLang="da-DK" dirty="0"/>
              <a:t>I hele landet oplever Røde Kors et stigende antal børnefamilier, der er i en socialt udsat situation, og som derfor beder om støtte og hjælp i hverdagen. </a:t>
            </a:r>
            <a:br>
              <a:rPr lang="da-DK" altLang="da-DK" dirty="0"/>
            </a:br>
            <a:r>
              <a:rPr lang="da-DK" altLang="da-DK" i="1" dirty="0"/>
              <a:t>Kilde: Fortællingsbanken </a:t>
            </a:r>
          </a:p>
          <a:p>
            <a:pPr eaLnBrk="1" hangingPunct="1">
              <a:spcBef>
                <a:spcPct val="0"/>
              </a:spcBef>
              <a:defRPr/>
            </a:pPr>
            <a:endParaRPr lang="da-DK" altLang="da-DK" dirty="0"/>
          </a:p>
          <a:p>
            <a:pPr marL="0" lvl="1" eaLnBrk="1" hangingPunct="1">
              <a:spcBef>
                <a:spcPct val="0"/>
              </a:spcBef>
              <a:defRPr/>
            </a:pPr>
            <a:r>
              <a:rPr lang="da-DK" altLang="da-DK" sz="1600" b="1" dirty="0">
                <a:solidFill>
                  <a:schemeClr val="tx2"/>
                </a:solidFill>
              </a:rPr>
              <a:t>Krig. </a:t>
            </a:r>
            <a:r>
              <a:rPr lang="da-DK" altLang="da-DK" sz="1600" dirty="0"/>
              <a:t>Der foregår omkring 110 væbnede konflikter på verdensplan. Det har medført, at der lige nu er omkring 79,5 mio. flygtninge i verden. Det er det største antal flygtninge siden 2. verdenskrig og 57% af flygtningene kommer fra tre lande, som er Sydsudan, Syrien og Afghanistan. </a:t>
            </a:r>
            <a:br>
              <a:rPr lang="da-DK" altLang="da-DK" sz="1600" dirty="0"/>
            </a:br>
            <a:r>
              <a:rPr lang="da-DK" altLang="da-DK" sz="1600" i="1" dirty="0"/>
              <a:t>Kilde: ICRC, UNHCR og Uppsala </a:t>
            </a:r>
            <a:r>
              <a:rPr lang="da-DK" altLang="da-DK" sz="1600" i="1" dirty="0" err="1"/>
              <a:t>Conflict</a:t>
            </a:r>
            <a:r>
              <a:rPr lang="da-DK" altLang="da-DK" sz="1600" i="1" dirty="0"/>
              <a:t> Data </a:t>
            </a:r>
            <a:r>
              <a:rPr lang="da-DK" altLang="da-DK" sz="1600" i="1" dirty="0" err="1"/>
              <a:t>Programme</a:t>
            </a:r>
            <a:r>
              <a:rPr lang="da-DK" altLang="da-DK" sz="1600" i="1" dirty="0"/>
              <a:t> </a:t>
            </a:r>
            <a:endParaRPr lang="da-DK" altLang="da-DK" i="1" dirty="0"/>
          </a:p>
          <a:p>
            <a:pPr eaLnBrk="1" hangingPunct="1">
              <a:spcBef>
                <a:spcPct val="0"/>
              </a:spcBef>
              <a:defRPr/>
            </a:pPr>
            <a:endParaRPr lang="da-DK" altLang="da-DK" dirty="0"/>
          </a:p>
          <a:p>
            <a:pPr marL="0" lvl="1" eaLnBrk="1" hangingPunct="1">
              <a:spcBef>
                <a:spcPct val="0"/>
              </a:spcBef>
              <a:defRPr/>
            </a:pPr>
            <a:r>
              <a:rPr lang="da-DK" altLang="da-DK" sz="1600" b="1" dirty="0">
                <a:solidFill>
                  <a:schemeClr val="tx2"/>
                </a:solidFill>
              </a:rPr>
              <a:t>Katastrofer. </a:t>
            </a:r>
            <a:r>
              <a:rPr lang="da-DK" altLang="da-DK" sz="1600" dirty="0"/>
              <a:t>Antallet af naturkatastrofer vokser, hvilket blandt andet skyldes den globale opvarmning. De seneste par år har været nogle af de varmeste år målt nogensinde og det har ført til tørke og sultkatastrofer i store dele af verden. </a:t>
            </a:r>
            <a:r>
              <a:rPr lang="da-DK" altLang="da-DK" sz="1600" i="1" dirty="0"/>
              <a:t>Kilde: IFRC </a:t>
            </a:r>
            <a:endParaRPr lang="da-DK" altLang="da-DK" i="1" dirty="0"/>
          </a:p>
        </p:txBody>
      </p:sp>
      <p:sp>
        <p:nvSpPr>
          <p:cNvPr id="4" name="Slide Number Placeholder 3"/>
          <p:cNvSpPr>
            <a:spLocks noGrp="1"/>
          </p:cNvSpPr>
          <p:nvPr>
            <p:ph type="sldNum" sz="quarter" idx="5"/>
          </p:nvPr>
        </p:nvSpPr>
        <p:spPr/>
        <p:txBody>
          <a:bodyPr/>
          <a:lstStyle/>
          <a:p>
            <a:fld id="{DFEF0D5B-0ACC-482F-BD81-3363EB3EDBE0}" type="slidenum">
              <a:rPr lang="da-DK" smtClean="0"/>
              <a:t>9</a:t>
            </a:fld>
            <a:endParaRPr lang="da-DK"/>
          </a:p>
        </p:txBody>
      </p:sp>
    </p:spTree>
    <p:extLst>
      <p:ext uri="{BB962C8B-B14F-4D97-AF65-F5344CB8AC3E}">
        <p14:creationId xmlns:p14="http://schemas.microsoft.com/office/powerpoint/2010/main" val="404635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da-DK" altLang="da-DK" b="1" dirty="0"/>
              <a:t>MANUS: </a:t>
            </a:r>
            <a:r>
              <a:rPr lang="da-DK" altLang="da-DK" dirty="0"/>
              <a:t>Og det, nødhjælp,  har vi gjort i 150 år. Ham her med </a:t>
            </a:r>
            <a:r>
              <a:rPr lang="da-DK" altLang="da-DK" dirty="0" err="1"/>
              <a:t>hipsterskægget</a:t>
            </a:r>
            <a:r>
              <a:rPr lang="da-DK" altLang="da-DK" dirty="0"/>
              <a:t>…hed Henry </a:t>
            </a:r>
            <a:r>
              <a:rPr lang="da-DK" altLang="da-DK" dirty="0" err="1"/>
              <a:t>Dunant</a:t>
            </a:r>
            <a:r>
              <a:rPr lang="da-DK" altLang="da-DK" dirty="0"/>
              <a:t>.</a:t>
            </a:r>
          </a:p>
          <a:p>
            <a:endParaRPr lang="da-DK" altLang="da-DK" dirty="0"/>
          </a:p>
          <a:p>
            <a:r>
              <a:rPr lang="da-DK" altLang="da-DK" dirty="0"/>
              <a:t>Helt almindelig borger, der blev rystet og handlede. Igen: det er den almindelige borger, der bare ikke vil acceptere volden og uretfærdigheden.</a:t>
            </a:r>
          </a:p>
          <a:p>
            <a:pPr eaLnBrk="1" hangingPunct="1">
              <a:spcBef>
                <a:spcPct val="0"/>
              </a:spcBef>
            </a:pPr>
            <a:endParaRPr lang="da-DK" altLang="da-DK" dirty="0"/>
          </a:p>
          <a:p>
            <a:pPr eaLnBrk="1" hangingPunct="1">
              <a:spcBef>
                <a:spcPct val="0"/>
              </a:spcBef>
            </a:pPr>
            <a:r>
              <a:rPr lang="da-DK" altLang="da-DK" dirty="0"/>
              <a:t>I 1859 var der en forretningsmand fra Schweiz, der hed Henry Dunant. Han ville gerne tale med kejseren af Frankrig, Napoleon den 3., om at låne nogle penge til et vindmølle-projekt. </a:t>
            </a:r>
          </a:p>
          <a:p>
            <a:pPr eaLnBrk="1" hangingPunct="1">
              <a:spcBef>
                <a:spcPct val="0"/>
              </a:spcBef>
            </a:pPr>
            <a:endParaRPr lang="da-DK" altLang="da-DK" dirty="0"/>
          </a:p>
          <a:p>
            <a:pPr eaLnBrk="1" hangingPunct="1">
              <a:spcBef>
                <a:spcPct val="0"/>
              </a:spcBef>
            </a:pPr>
            <a:r>
              <a:rPr lang="da-DK" altLang="da-DK" dirty="0"/>
              <a:t>Men for at komme til at snakke med Kejser Napoleon måtte Henry Dunant rejse hen til kejseren, der var ude for at se, hvordan hans soldater klarede sig i krigen mod Østrig...</a:t>
            </a:r>
          </a:p>
          <a:p>
            <a:pPr eaLnBrk="1" hangingPunct="1">
              <a:spcBef>
                <a:spcPct val="0"/>
              </a:spcBef>
            </a:pPr>
            <a:endParaRPr lang="da-DK" altLang="da-DK" dirty="0"/>
          </a:p>
          <a:p>
            <a:pPr eaLnBrk="1" hangingPunct="1">
              <a:spcBef>
                <a:spcPct val="0"/>
              </a:spcBef>
            </a:pPr>
            <a:endParaRPr lang="da-DK" altLang="da-DK" dirty="0"/>
          </a:p>
          <a:p>
            <a:pPr eaLnBrk="1" hangingPunct="1">
              <a:spcBef>
                <a:spcPct val="0"/>
              </a:spcBef>
            </a:pPr>
            <a:r>
              <a:rPr lang="da-DK" altLang="da-DK" b="1" dirty="0"/>
              <a:t>Vælg: Klik på </a:t>
            </a:r>
            <a:endParaRPr lang="da-DK" altLang="da-DK" dirty="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0FDC55-1E3C-4EDF-BAFD-3DB8D9D54204}" type="slidenum">
              <a:rPr lang="da-DK" smtClean="0"/>
              <a:pPr fontAlgn="base">
                <a:spcBef>
                  <a:spcPct val="0"/>
                </a:spcBef>
                <a:spcAft>
                  <a:spcPct val="0"/>
                </a:spcAft>
                <a:defRPr/>
              </a:pPr>
              <a:t>10</a:t>
            </a:fld>
            <a:endParaRPr lang="da-D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pPr>
            <a:r>
              <a:rPr lang="da-DK" altLang="da-DK" dirty="0"/>
              <a:t>Den første krig, hvor Røde Kors var aktiv, var i den danske- tyske krig i 1864 – blandt andet i træfningen ved Dybbøl Banke, som  er illustreret her.</a:t>
            </a:r>
          </a:p>
          <a:p>
            <a:pPr eaLnBrk="1" hangingPunct="1">
              <a:spcBef>
                <a:spcPct val="0"/>
              </a:spcBef>
            </a:pPr>
            <a:r>
              <a:rPr lang="da-DK" altLang="da-DK" dirty="0"/>
              <a:t>Ved den lejlighed var det hvide armbind med det røde kors taget i brug.</a:t>
            </a:r>
          </a:p>
          <a:p>
            <a:pPr eaLnBrk="1" hangingPunct="1">
              <a:spcBef>
                <a:spcPct val="0"/>
              </a:spcBef>
            </a:pPr>
            <a:endParaRPr lang="da-DK" altLang="da-DK" dirty="0"/>
          </a:p>
          <a:p>
            <a:pPr eaLnBrk="1" hangingPunct="1">
              <a:spcBef>
                <a:spcPct val="0"/>
              </a:spcBef>
            </a:pPr>
            <a:r>
              <a:rPr lang="da-DK" altLang="da-DK" dirty="0"/>
              <a:t>I de følgende år blev der dannet Røde Kors-selskaber i flere lande, og i dag er der Røde Kors selskaber 192 lande.</a:t>
            </a:r>
          </a:p>
          <a:p>
            <a:endParaRPr lang="da-DK" dirty="0"/>
          </a:p>
        </p:txBody>
      </p:sp>
      <p:sp>
        <p:nvSpPr>
          <p:cNvPr id="4" name="Slide Number Placeholder 3"/>
          <p:cNvSpPr>
            <a:spLocks noGrp="1"/>
          </p:cNvSpPr>
          <p:nvPr>
            <p:ph type="sldNum" sz="quarter" idx="5"/>
          </p:nvPr>
        </p:nvSpPr>
        <p:spPr/>
        <p:txBody>
          <a:bodyPr/>
          <a:lstStyle/>
          <a:p>
            <a:fld id="{DFEF0D5B-0ACC-482F-BD81-3363EB3EDBE0}" type="slidenum">
              <a:rPr lang="da-DK" smtClean="0"/>
              <a:t>11</a:t>
            </a:fld>
            <a:endParaRPr lang="da-DK"/>
          </a:p>
        </p:txBody>
      </p:sp>
    </p:spTree>
    <p:extLst>
      <p:ext uri="{BB962C8B-B14F-4D97-AF65-F5344CB8AC3E}">
        <p14:creationId xmlns:p14="http://schemas.microsoft.com/office/powerpoint/2010/main" val="338601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74E612C-103E-4491-9137-093450FF48A1}"/>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a:extLst>
              <a:ext uri="{FF2B5EF4-FFF2-40B4-BE49-F238E27FC236}">
                <a16:creationId xmlns:a16="http://schemas.microsoft.com/office/drawing/2014/main" id="{7B14E705-6BEA-430D-AC18-0CFA063BBA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altLang="da-DK" b="1"/>
              <a:t>Manus:</a:t>
            </a:r>
            <a:r>
              <a:rPr lang="da-DK" altLang="da-DK"/>
              <a:t> Styrende for det konkrete hjælpearbejde er principperne om </a:t>
            </a:r>
            <a:r>
              <a:rPr lang="da-DK" altLang="da-DK" b="1"/>
              <a:t>medmenneskelighed</a:t>
            </a:r>
            <a:r>
              <a:rPr lang="da-DK" altLang="da-DK"/>
              <a:t> og </a:t>
            </a:r>
            <a:r>
              <a:rPr lang="da-DK" altLang="da-DK" b="1"/>
              <a:t>upartiskhed . </a:t>
            </a:r>
            <a:r>
              <a:rPr lang="da-DK" altLang="da-DK"/>
              <a:t>Disse principper er udgangspunktet for Røde Kors’ hjælp: Vi er forpligtet til at hjælpe mennesker i nød og hjælper alle uanset nationalitet, etnicitet, køn, religion eller politiske holdninger. </a:t>
            </a:r>
          </a:p>
          <a:p>
            <a:endParaRPr lang="da-DK" altLang="da-DK"/>
          </a:p>
          <a:p>
            <a:r>
              <a:rPr lang="da-DK" altLang="da-DK"/>
              <a:t>De to næste principper, </a:t>
            </a:r>
            <a:r>
              <a:rPr lang="da-DK" altLang="da-DK" b="1"/>
              <a:t>neutralitet</a:t>
            </a:r>
            <a:r>
              <a:rPr lang="da-DK" altLang="da-DK"/>
              <a:t> og </a:t>
            </a:r>
            <a:r>
              <a:rPr lang="da-DK" altLang="da-DK" b="1"/>
              <a:t>uafhængighed</a:t>
            </a:r>
            <a:r>
              <a:rPr lang="da-DK" altLang="da-DK"/>
              <a:t>, sikrer Røde Kors’ integritet og troværdighed i hjælpearbejdet: Vi tager aldrig parti og bevarer vores uafhængighed fra regeringerne, så vi altid er i stand til at hjælpe der, hvor behovet er størst. </a:t>
            </a:r>
          </a:p>
          <a:p>
            <a:endParaRPr lang="da-DK" altLang="da-DK"/>
          </a:p>
          <a:p>
            <a:r>
              <a:rPr lang="da-DK" altLang="da-DK"/>
              <a:t>Principperne om </a:t>
            </a:r>
            <a:r>
              <a:rPr lang="da-DK" altLang="da-DK" b="1"/>
              <a:t>frivillighed</a:t>
            </a:r>
            <a:r>
              <a:rPr lang="da-DK" altLang="da-DK"/>
              <a:t>, </a:t>
            </a:r>
            <a:r>
              <a:rPr lang="da-DK" altLang="da-DK" b="1"/>
              <a:t>enhed</a:t>
            </a:r>
            <a:r>
              <a:rPr lang="da-DK" altLang="da-DK"/>
              <a:t> og </a:t>
            </a:r>
            <a:r>
              <a:rPr lang="da-DK" altLang="da-DK" b="1"/>
              <a:t>almengyldighed</a:t>
            </a:r>
            <a:r>
              <a:rPr lang="da-DK" altLang="da-DK"/>
              <a:t> er vejledende for hele Røde Kors-bevægelsens måde at organisere sig på: Den frivillige indsats er uden økonomisk vinding, der er kun ét nationalt selskab i hvert land, og vi arbejder som bevægelse ud fra de samme grundlæggende principper.</a:t>
            </a:r>
          </a:p>
          <a:p>
            <a:pPr lvl="1" eaLnBrk="1" hangingPunct="1">
              <a:spcBef>
                <a:spcPct val="0"/>
              </a:spcBef>
            </a:pPr>
            <a:endParaRPr lang="da-DK" altLang="da-DK" sz="11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wmf"/><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wmf"/><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wmf"/><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wm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ternative Title Slide Text aligned righ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565FAA0-B446-4F09-A1FB-0790CB94A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32098" y="0"/>
            <a:ext cx="2686049"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ECC34B1-F26E-467C-963B-9371DC435154}"/>
              </a:ext>
            </a:extLst>
          </p:cNvPr>
          <p:cNvSpPr txBox="1">
            <a:spLocks noChangeArrowheads="1"/>
          </p:cNvSpPr>
          <p:nvPr userDrawn="1"/>
        </p:nvSpPr>
        <p:spPr bwMode="auto">
          <a:xfrm>
            <a:off x="-2017182" y="2859091"/>
            <a:ext cx="1775884" cy="807913"/>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Billedeindsætning:</a:t>
            </a:r>
          </a:p>
          <a:p>
            <a:pPr algn="r" eaLnBrk="1" hangingPunct="1">
              <a:defRPr/>
            </a:pPr>
            <a:r>
              <a:rPr lang="da-DK" sz="750">
                <a:solidFill>
                  <a:schemeClr val="bg1"/>
                </a:solidFill>
                <a:cs typeface="+mn-cs"/>
              </a:rPr>
              <a:t>Klik på billedikonen og sæt dit billede ind.</a:t>
            </a:r>
          </a:p>
          <a:p>
            <a:pPr algn="r" eaLnBrk="1" hangingPunct="1">
              <a:defRPr/>
            </a:pPr>
            <a:r>
              <a:rPr lang="da-DK" sz="750">
                <a:solidFill>
                  <a:schemeClr val="bg1"/>
                </a:solidFill>
                <a:cs typeface="+mn-cs"/>
              </a:rPr>
              <a:t>Højreklik på billede og placér bagerst for at få Røde Kors-logoet frem</a:t>
            </a:r>
          </a:p>
          <a:p>
            <a:pPr algn="r" eaLnBrk="1" hangingPunct="1">
              <a:defRPr/>
            </a:pPr>
            <a:endParaRPr lang="da-DK" sz="750">
              <a:solidFill>
                <a:schemeClr val="bg1"/>
              </a:solidFill>
              <a:cs typeface="+mn-cs"/>
            </a:endParaRPr>
          </a:p>
        </p:txBody>
      </p:sp>
      <p:pic>
        <p:nvPicPr>
          <p:cNvPr id="7" name="Picture 2" descr="D:\Transfer\RødeKors\PPT\logo\stor logo.wmf">
            <a:extLst>
              <a:ext uri="{FF2B5EF4-FFF2-40B4-BE49-F238E27FC236}">
                <a16:creationId xmlns:a16="http://schemas.microsoft.com/office/drawing/2014/main" id="{94B167B7-9143-4FA2-8265-CE1191E2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61000" y="2732091"/>
            <a:ext cx="1270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3"/>
          </p:nvPr>
        </p:nvSpPr>
        <p:spPr>
          <a:xfrm>
            <a:off x="-4800" y="-3600"/>
            <a:ext cx="12201600" cy="6429600"/>
          </a:xfrm>
          <a:blipFill>
            <a:blip r:embed="rId4" cstate="screen"/>
            <a:stretch>
              <a:fillRect/>
            </a:stretch>
          </a:blipFill>
        </p:spPr>
        <p:txBody>
          <a:bodyPr rtlCol="0">
            <a:normAutofit/>
          </a:bodyPr>
          <a:lstStyle/>
          <a:p>
            <a:pPr lvl="0"/>
            <a:r>
              <a:rPr lang="en-US" noProof="0"/>
              <a:t>Click icon to add picture</a:t>
            </a:r>
            <a:endParaRPr lang="da-DK" noProof="0"/>
          </a:p>
        </p:txBody>
      </p:sp>
      <p:sp>
        <p:nvSpPr>
          <p:cNvPr id="2" name="Title 1"/>
          <p:cNvSpPr>
            <a:spLocks noGrp="1"/>
          </p:cNvSpPr>
          <p:nvPr>
            <p:ph type="ctrTitle"/>
          </p:nvPr>
        </p:nvSpPr>
        <p:spPr>
          <a:xfrm>
            <a:off x="958851" y="501245"/>
            <a:ext cx="10274300" cy="1306921"/>
          </a:xfrm>
        </p:spPr>
        <p:txBody>
          <a:bodyPr>
            <a:noAutofit/>
          </a:bodyPr>
          <a:lstStyle>
            <a:lvl1pPr>
              <a:lnSpc>
                <a:spcPct val="80000"/>
              </a:lnSpc>
              <a:defRPr sz="3000" cap="all" baseline="0">
                <a:solidFill>
                  <a:schemeClr val="bg1"/>
                </a:solidFill>
              </a:defRPr>
            </a:lvl1pPr>
          </a:lstStyle>
          <a:p>
            <a:r>
              <a:rPr lang="en-US" noProof="0"/>
              <a:t>Click to edit Master title style</a:t>
            </a:r>
            <a:endParaRPr lang="da-DK" noProof="0" dirty="0"/>
          </a:p>
        </p:txBody>
      </p:sp>
      <p:sp>
        <p:nvSpPr>
          <p:cNvPr id="3" name="Subtitle 2"/>
          <p:cNvSpPr>
            <a:spLocks noGrp="1"/>
          </p:cNvSpPr>
          <p:nvPr>
            <p:ph type="subTitle" idx="1"/>
          </p:nvPr>
        </p:nvSpPr>
        <p:spPr>
          <a:xfrm>
            <a:off x="7728181" y="4473116"/>
            <a:ext cx="3504968" cy="1440000"/>
          </a:xfrm>
        </p:spPr>
        <p:txBody>
          <a:bodyPr anchor="b"/>
          <a:lstStyle>
            <a:lvl1pPr marL="0" indent="0" algn="r">
              <a:lnSpc>
                <a:spcPct val="100000"/>
              </a:lnSpc>
              <a:spcBef>
                <a:spcPts val="0"/>
              </a:spcBef>
              <a:buNone/>
              <a:defRPr b="1">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da-DK" noProof="0" dirty="0"/>
          </a:p>
        </p:txBody>
      </p:sp>
      <p:sp>
        <p:nvSpPr>
          <p:cNvPr id="8" name="Date Placeholder 3">
            <a:extLst>
              <a:ext uri="{FF2B5EF4-FFF2-40B4-BE49-F238E27FC236}">
                <a16:creationId xmlns:a16="http://schemas.microsoft.com/office/drawing/2014/main" id="{EA4E7C44-7D79-4668-8B81-700DAD52E3FF}"/>
              </a:ext>
            </a:extLst>
          </p:cNvPr>
          <p:cNvSpPr>
            <a:spLocks noGrp="1"/>
          </p:cNvSpPr>
          <p:nvPr>
            <p:ph type="dt" sz="half" idx="14"/>
          </p:nvPr>
        </p:nvSpPr>
        <p:spPr/>
        <p:txBody>
          <a:bodyPr/>
          <a:lstStyle>
            <a:lvl1pPr>
              <a:defRPr smtClean="0"/>
            </a:lvl1pPr>
          </a:lstStyle>
          <a:p>
            <a:pPr>
              <a:defRPr/>
            </a:pPr>
            <a:fld id="{8B73C62E-0DF2-42EE-B738-42E3F435C5B3}" type="datetime1">
              <a:rPr lang="da-DK" smtClean="0"/>
              <a:t>05-04-2023</a:t>
            </a:fld>
            <a:endParaRPr lang="da-DK"/>
          </a:p>
        </p:txBody>
      </p:sp>
      <p:sp>
        <p:nvSpPr>
          <p:cNvPr id="9" name="Footer Placeholder 4">
            <a:extLst>
              <a:ext uri="{FF2B5EF4-FFF2-40B4-BE49-F238E27FC236}">
                <a16:creationId xmlns:a16="http://schemas.microsoft.com/office/drawing/2014/main" id="{DEFC0E21-5998-42E5-A7FD-A69EF346618A}"/>
              </a:ext>
            </a:extLst>
          </p:cNvPr>
          <p:cNvSpPr>
            <a:spLocks noGrp="1"/>
          </p:cNvSpPr>
          <p:nvPr>
            <p:ph type="ftr" sz="quarter" idx="15"/>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00C8738F-9D00-4C9E-8543-8F3864DCA7BB}"/>
              </a:ext>
            </a:extLst>
          </p:cNvPr>
          <p:cNvSpPr>
            <a:spLocks noGrp="1"/>
          </p:cNvSpPr>
          <p:nvPr>
            <p:ph type="sldNum" sz="quarter" idx="16"/>
          </p:nvPr>
        </p:nvSpPr>
        <p:spPr/>
        <p:txBody>
          <a:bodyPr/>
          <a:lstStyle>
            <a:lvl1pPr>
              <a:defRPr>
                <a:solidFill>
                  <a:schemeClr val="bg1"/>
                </a:solidFill>
              </a:defRPr>
            </a:lvl1pPr>
          </a:lstStyle>
          <a:p>
            <a:pPr>
              <a:defRPr/>
            </a:pPr>
            <a:fld id="{DD83394E-9303-4EA3-B2CA-81E30CA131D0}" type="slidenum">
              <a:rPr lang="da-DK" altLang="da-DK"/>
              <a:pPr>
                <a:defRPr/>
              </a:pPr>
              <a:t>‹#›</a:t>
            </a:fld>
            <a:endParaRPr lang="da-DK" altLang="da-DK"/>
          </a:p>
        </p:txBody>
      </p:sp>
    </p:spTree>
    <p:extLst>
      <p:ext uri="{BB962C8B-B14F-4D97-AF65-F5344CB8AC3E}">
        <p14:creationId xmlns:p14="http://schemas.microsoft.com/office/powerpoint/2010/main" val="219231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5DC936FD-01E9-416F-AE42-C252AD7E5AE3}"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3A2A4DBF-E932-4757-B92D-462E63867730}"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A729A035-DEFF-4840-A1A3-717AA0A2587F}"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EBF91EAE-42DC-49D6-8164-AE501E0326B8}"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8F9A5DF9-3CBD-4E31-BE4A-2CC20436653B}"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ternative Title Slide Text aligned righ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565FAA0-B446-4F09-A1FB-0790CB94A6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32098" y="0"/>
            <a:ext cx="2686049"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ECC34B1-F26E-467C-963B-9371DC435154}"/>
              </a:ext>
            </a:extLst>
          </p:cNvPr>
          <p:cNvSpPr txBox="1">
            <a:spLocks noChangeArrowheads="1"/>
          </p:cNvSpPr>
          <p:nvPr userDrawn="1"/>
        </p:nvSpPr>
        <p:spPr bwMode="auto">
          <a:xfrm>
            <a:off x="-2017182" y="2859091"/>
            <a:ext cx="1775884" cy="807913"/>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Billedeindsætning:</a:t>
            </a:r>
          </a:p>
          <a:p>
            <a:pPr algn="r" eaLnBrk="1" hangingPunct="1">
              <a:defRPr/>
            </a:pPr>
            <a:r>
              <a:rPr lang="da-DK" sz="750">
                <a:solidFill>
                  <a:schemeClr val="bg1"/>
                </a:solidFill>
                <a:cs typeface="+mn-cs"/>
              </a:rPr>
              <a:t>Klik på billedikonen og sæt dit billede ind.</a:t>
            </a:r>
          </a:p>
          <a:p>
            <a:pPr algn="r" eaLnBrk="1" hangingPunct="1">
              <a:defRPr/>
            </a:pPr>
            <a:r>
              <a:rPr lang="da-DK" sz="750">
                <a:solidFill>
                  <a:schemeClr val="bg1"/>
                </a:solidFill>
                <a:cs typeface="+mn-cs"/>
              </a:rPr>
              <a:t>Højreklik på billede og placér bagerst for at få Røde Kors-logoet frem</a:t>
            </a:r>
          </a:p>
          <a:p>
            <a:pPr algn="r" eaLnBrk="1" hangingPunct="1">
              <a:defRPr/>
            </a:pPr>
            <a:endParaRPr lang="da-DK" sz="750">
              <a:solidFill>
                <a:schemeClr val="bg1"/>
              </a:solidFill>
              <a:cs typeface="+mn-cs"/>
            </a:endParaRPr>
          </a:p>
        </p:txBody>
      </p:sp>
      <p:pic>
        <p:nvPicPr>
          <p:cNvPr id="7" name="Picture 2" descr="D:\Transfer\RødeKors\PPT\logo\stor logo.wmf">
            <a:extLst>
              <a:ext uri="{FF2B5EF4-FFF2-40B4-BE49-F238E27FC236}">
                <a16:creationId xmlns:a16="http://schemas.microsoft.com/office/drawing/2014/main" id="{94B167B7-9143-4FA2-8265-CE1191E26B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61000" y="2732091"/>
            <a:ext cx="1270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icture Placeholder 10"/>
          <p:cNvSpPr>
            <a:spLocks noGrp="1"/>
          </p:cNvSpPr>
          <p:nvPr>
            <p:ph type="pic" sz="quarter" idx="13"/>
          </p:nvPr>
        </p:nvSpPr>
        <p:spPr>
          <a:xfrm>
            <a:off x="-4800" y="-3600"/>
            <a:ext cx="12201600" cy="6429600"/>
          </a:xfrm>
          <a:blipFill>
            <a:blip r:embed="rId4" cstate="screen"/>
            <a:stretch>
              <a:fillRect/>
            </a:stretch>
          </a:blipFill>
        </p:spPr>
        <p:txBody>
          <a:bodyPr rtlCol="0">
            <a:normAutofit/>
          </a:bodyPr>
          <a:lstStyle/>
          <a:p>
            <a:pPr lvl="0"/>
            <a:r>
              <a:rPr lang="en-US" noProof="0"/>
              <a:t>Click icon to add picture</a:t>
            </a:r>
            <a:endParaRPr lang="da-DK" noProof="0"/>
          </a:p>
        </p:txBody>
      </p:sp>
      <p:sp>
        <p:nvSpPr>
          <p:cNvPr id="2" name="Title 1"/>
          <p:cNvSpPr>
            <a:spLocks noGrp="1"/>
          </p:cNvSpPr>
          <p:nvPr>
            <p:ph type="ctrTitle"/>
          </p:nvPr>
        </p:nvSpPr>
        <p:spPr>
          <a:xfrm>
            <a:off x="958851" y="501245"/>
            <a:ext cx="10274300" cy="1306921"/>
          </a:xfrm>
        </p:spPr>
        <p:txBody>
          <a:bodyPr>
            <a:noAutofit/>
          </a:bodyPr>
          <a:lstStyle>
            <a:lvl1pPr>
              <a:lnSpc>
                <a:spcPct val="80000"/>
              </a:lnSpc>
              <a:defRPr sz="3000" cap="all" baseline="0">
                <a:solidFill>
                  <a:schemeClr val="bg1"/>
                </a:solidFill>
              </a:defRPr>
            </a:lvl1pPr>
          </a:lstStyle>
          <a:p>
            <a:r>
              <a:rPr lang="en-US" noProof="0"/>
              <a:t>Click to edit Master title style</a:t>
            </a:r>
            <a:endParaRPr lang="da-DK" noProof="0" dirty="0"/>
          </a:p>
        </p:txBody>
      </p:sp>
      <p:sp>
        <p:nvSpPr>
          <p:cNvPr id="3" name="Subtitle 2"/>
          <p:cNvSpPr>
            <a:spLocks noGrp="1"/>
          </p:cNvSpPr>
          <p:nvPr>
            <p:ph type="subTitle" idx="1"/>
          </p:nvPr>
        </p:nvSpPr>
        <p:spPr>
          <a:xfrm>
            <a:off x="7728181" y="4473116"/>
            <a:ext cx="3504968" cy="1440000"/>
          </a:xfrm>
        </p:spPr>
        <p:txBody>
          <a:bodyPr anchor="b"/>
          <a:lstStyle>
            <a:lvl1pPr marL="0" indent="0" algn="r">
              <a:lnSpc>
                <a:spcPct val="100000"/>
              </a:lnSpc>
              <a:spcBef>
                <a:spcPts val="0"/>
              </a:spcBef>
              <a:buNone/>
              <a:defRPr b="1">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endParaRPr lang="da-DK" noProof="0" dirty="0"/>
          </a:p>
        </p:txBody>
      </p:sp>
      <p:sp>
        <p:nvSpPr>
          <p:cNvPr id="8" name="Date Placeholder 3">
            <a:extLst>
              <a:ext uri="{FF2B5EF4-FFF2-40B4-BE49-F238E27FC236}">
                <a16:creationId xmlns:a16="http://schemas.microsoft.com/office/drawing/2014/main" id="{EA4E7C44-7D79-4668-8B81-700DAD52E3FF}"/>
              </a:ext>
            </a:extLst>
          </p:cNvPr>
          <p:cNvSpPr>
            <a:spLocks noGrp="1"/>
          </p:cNvSpPr>
          <p:nvPr>
            <p:ph type="dt" sz="half" idx="14"/>
          </p:nvPr>
        </p:nvSpPr>
        <p:spPr/>
        <p:txBody>
          <a:bodyPr/>
          <a:lstStyle>
            <a:lvl1pPr>
              <a:defRPr smtClean="0"/>
            </a:lvl1pPr>
          </a:lstStyle>
          <a:p>
            <a:pPr>
              <a:defRPr/>
            </a:pPr>
            <a:fld id="{9E413E27-2D3D-4B37-9BC3-80C19F82CBE5}" type="datetime1">
              <a:rPr lang="da-DK" smtClean="0"/>
              <a:t>05-04-2023</a:t>
            </a:fld>
            <a:endParaRPr lang="da-DK"/>
          </a:p>
        </p:txBody>
      </p:sp>
      <p:sp>
        <p:nvSpPr>
          <p:cNvPr id="9" name="Footer Placeholder 4">
            <a:extLst>
              <a:ext uri="{FF2B5EF4-FFF2-40B4-BE49-F238E27FC236}">
                <a16:creationId xmlns:a16="http://schemas.microsoft.com/office/drawing/2014/main" id="{DEFC0E21-5998-42E5-A7FD-A69EF346618A}"/>
              </a:ext>
            </a:extLst>
          </p:cNvPr>
          <p:cNvSpPr>
            <a:spLocks noGrp="1"/>
          </p:cNvSpPr>
          <p:nvPr>
            <p:ph type="ftr" sz="quarter" idx="15"/>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00C8738F-9D00-4C9E-8543-8F3864DCA7BB}"/>
              </a:ext>
            </a:extLst>
          </p:cNvPr>
          <p:cNvSpPr>
            <a:spLocks noGrp="1"/>
          </p:cNvSpPr>
          <p:nvPr>
            <p:ph type="sldNum" sz="quarter" idx="16"/>
          </p:nvPr>
        </p:nvSpPr>
        <p:spPr/>
        <p:txBody>
          <a:bodyPr/>
          <a:lstStyle>
            <a:lvl1pPr>
              <a:defRPr>
                <a:solidFill>
                  <a:schemeClr val="bg1"/>
                </a:solidFill>
              </a:defRPr>
            </a:lvl1pPr>
          </a:lstStyle>
          <a:p>
            <a:pPr>
              <a:defRPr/>
            </a:pPr>
            <a:fld id="{DD83394E-9303-4EA3-B2CA-81E30CA131D0}" type="slidenum">
              <a:rPr lang="da-DK" altLang="da-DK"/>
              <a:pPr>
                <a:defRPr/>
              </a:pPr>
              <a:t>‹#›</a:t>
            </a:fld>
            <a:endParaRPr lang="da-DK" altLang="da-DK"/>
          </a:p>
        </p:txBody>
      </p:sp>
    </p:spTree>
    <p:extLst>
      <p:ext uri="{BB962C8B-B14F-4D97-AF65-F5344CB8AC3E}">
        <p14:creationId xmlns:p14="http://schemas.microsoft.com/office/powerpoint/2010/main" val="219231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White Smal Header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51" y="2523554"/>
            <a:ext cx="10274300" cy="1128498"/>
          </a:xfrm>
        </p:spPr>
        <p:txBody>
          <a:bodyPr anchor="t" anchorCtr="0">
            <a:noAutofit/>
          </a:bodyPr>
          <a:lstStyle>
            <a:lvl1pPr>
              <a:lnSpc>
                <a:spcPct val="80000"/>
              </a:lnSpc>
              <a:defRPr sz="3000" cap="all" baseline="0">
                <a:solidFill>
                  <a:schemeClr val="bg1"/>
                </a:solidFill>
              </a:defRPr>
            </a:lvl1pPr>
          </a:lstStyle>
          <a:p>
            <a:r>
              <a:rPr lang="en-US" noProof="0"/>
              <a:t>Click to edit Master title style</a:t>
            </a:r>
            <a:endParaRPr lang="da-DK" noProof="0"/>
          </a:p>
        </p:txBody>
      </p:sp>
      <p:sp>
        <p:nvSpPr>
          <p:cNvPr id="3" name="Date Placeholder 2"/>
          <p:cNvSpPr>
            <a:spLocks noGrp="1"/>
          </p:cNvSpPr>
          <p:nvPr>
            <p:ph type="dt" sz="half" idx="10"/>
          </p:nvPr>
        </p:nvSpPr>
        <p:spPr/>
        <p:txBody>
          <a:bodyPr/>
          <a:lstStyle/>
          <a:p>
            <a:fld id="{F489FF46-AEAD-47EE-8041-392500122660}" type="datetime1">
              <a:rPr lang="da-DK" noProof="0" smtClean="0"/>
              <a:t>05-04-2023</a:t>
            </a:fld>
            <a:endParaRPr lang="da-DK" noProof="0"/>
          </a:p>
        </p:txBody>
      </p:sp>
      <p:sp>
        <p:nvSpPr>
          <p:cNvPr id="4" name="Footer Placeholder 3"/>
          <p:cNvSpPr>
            <a:spLocks noGrp="1"/>
          </p:cNvSpPr>
          <p:nvPr>
            <p:ph type="ftr" sz="quarter" idx="11"/>
          </p:nvPr>
        </p:nvSpPr>
        <p:spPr/>
        <p:txBody>
          <a:bodyPr/>
          <a:lstStyle/>
          <a:p>
            <a:r>
              <a:rPr lang="en-US" noProof="0"/>
              <a:t>Røde Kors Skoletjeneste 2023</a:t>
            </a:r>
            <a:endParaRPr lang="da-DK" noProof="0"/>
          </a:p>
        </p:txBody>
      </p:sp>
      <p:sp>
        <p:nvSpPr>
          <p:cNvPr id="5" name="Slide Number Placeholder 4"/>
          <p:cNvSpPr>
            <a:spLocks noGrp="1"/>
          </p:cNvSpPr>
          <p:nvPr>
            <p:ph type="sldNum" sz="quarter" idx="12"/>
          </p:nvPr>
        </p:nvSpPr>
        <p:spPr/>
        <p:txBody>
          <a:bodyPr/>
          <a:lstStyle/>
          <a:p>
            <a:fld id="{846537C4-461C-40AD-BBFE-FC34AD250033}" type="slidenum">
              <a:rPr lang="da-DK" noProof="0" smtClean="0"/>
              <a:pPr/>
              <a:t>‹#›</a:t>
            </a:fld>
            <a:endParaRPr lang="da-DK" noProof="0"/>
          </a:p>
        </p:txBody>
      </p:sp>
      <p:pic>
        <p:nvPicPr>
          <p:cNvPr id="13315" name="Picture 3"/>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2831998" y="0"/>
            <a:ext cx="2686196" cy="1512000"/>
          </a:xfrm>
          <a:prstGeom prst="rect">
            <a:avLst/>
          </a:prstGeom>
          <a:noFill/>
          <a:ln w="9525">
            <a:noFill/>
            <a:miter lim="800000"/>
            <a:headEnd/>
            <a:tailEnd/>
          </a:ln>
        </p:spPr>
      </p:pic>
      <p:sp>
        <p:nvSpPr>
          <p:cNvPr id="16" name="TextBox 15"/>
          <p:cNvSpPr txBox="1"/>
          <p:nvPr userDrawn="1"/>
        </p:nvSpPr>
        <p:spPr>
          <a:xfrm>
            <a:off x="-2840980" y="1664804"/>
            <a:ext cx="2688299" cy="3116238"/>
          </a:xfrm>
          <a:prstGeom prst="rect">
            <a:avLst/>
          </a:prstGeom>
          <a:noFill/>
        </p:spPr>
        <p:txBody>
          <a:bodyPr wrap="square" lIns="0" tIns="0" rIns="0" bIns="0" rtlCol="0">
            <a:spAutoFit/>
          </a:bodyPr>
          <a:lstStyle/>
          <a:p>
            <a:pPr algn="r"/>
            <a:r>
              <a:rPr lang="da-DK" sz="750" b="1" kern="1200" baseline="0">
                <a:solidFill>
                  <a:schemeClr val="bg1"/>
                </a:solidFill>
                <a:latin typeface="+mn-lt"/>
                <a:ea typeface="+mn-ea"/>
                <a:cs typeface="+mn-cs"/>
              </a:rPr>
              <a:t>Indsæt billede</a:t>
            </a:r>
            <a:endParaRPr lang="da-DK" sz="750" kern="1200" baseline="0">
              <a:solidFill>
                <a:schemeClr val="bg1"/>
              </a:solidFill>
              <a:latin typeface="+mn-lt"/>
              <a:ea typeface="+mn-ea"/>
              <a:cs typeface="+mn-cs"/>
            </a:endParaRPr>
          </a:p>
          <a:p>
            <a:pPr algn="r"/>
            <a:r>
              <a:rPr lang="da-DK" sz="750" kern="1200" baseline="0">
                <a:solidFill>
                  <a:schemeClr val="bg1"/>
                </a:solidFill>
                <a:latin typeface="+mn-lt"/>
                <a:ea typeface="+mn-ea"/>
                <a:cs typeface="+mn-cs"/>
              </a:rPr>
              <a:t>1. Klik på billede ikonet </a:t>
            </a:r>
          </a:p>
          <a:p>
            <a:pPr algn="r"/>
            <a:r>
              <a:rPr lang="da-DK" sz="750" kern="1200" baseline="0">
                <a:solidFill>
                  <a:schemeClr val="bg1"/>
                </a:solidFill>
                <a:latin typeface="+mn-lt"/>
                <a:ea typeface="+mn-ea"/>
                <a:cs typeface="+mn-cs"/>
              </a:rPr>
              <a:t>og vælg dit billede</a:t>
            </a:r>
          </a:p>
          <a:p>
            <a:pPr algn="r"/>
            <a:r>
              <a:rPr lang="da-DK" sz="750" kern="1200" baseline="0">
                <a:solidFill>
                  <a:schemeClr val="bg1"/>
                </a:solidFill>
                <a:latin typeface="+mn-lt"/>
                <a:ea typeface="+mn-ea"/>
                <a:cs typeface="+mn-cs"/>
              </a:rPr>
              <a:t>2. Højre klik på billede </a:t>
            </a:r>
            <a:br>
              <a:rPr lang="da-DK" sz="750" kern="1200" baseline="0">
                <a:solidFill>
                  <a:schemeClr val="bg1"/>
                </a:solidFill>
                <a:latin typeface="+mn-lt"/>
                <a:ea typeface="+mn-ea"/>
                <a:cs typeface="+mn-cs"/>
              </a:rPr>
            </a:br>
            <a:r>
              <a:rPr lang="da-DK" sz="750" kern="1200" baseline="0">
                <a:solidFill>
                  <a:schemeClr val="bg1"/>
                </a:solidFill>
                <a:latin typeface="+mn-lt"/>
                <a:ea typeface="+mn-ea"/>
                <a:cs typeface="+mn-cs"/>
              </a:rPr>
              <a:t>og vælg ’Placér bagerst’</a:t>
            </a: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endParaRPr lang="da-DK" sz="750" kern="1200" baseline="0">
              <a:solidFill>
                <a:schemeClr val="bg1"/>
              </a:solidFill>
              <a:latin typeface="+mn-lt"/>
              <a:ea typeface="+mn-ea"/>
              <a:cs typeface="+mn-cs"/>
            </a:endParaRPr>
          </a:p>
          <a:p>
            <a:pPr algn="r"/>
            <a:r>
              <a:rPr lang="da-DK" sz="750" b="1" kern="1200" baseline="0">
                <a:solidFill>
                  <a:schemeClr val="bg1"/>
                </a:solidFill>
                <a:latin typeface="+mn-lt"/>
                <a:ea typeface="+mn-ea"/>
                <a:cs typeface="+mn-cs"/>
              </a:rPr>
              <a:t>Fremhævet tekst </a:t>
            </a:r>
          </a:p>
          <a:p>
            <a:pPr algn="r"/>
            <a:r>
              <a:rPr lang="da-DK" sz="750" b="1" kern="1200" baseline="0">
                <a:solidFill>
                  <a:schemeClr val="bg1"/>
                </a:solidFill>
                <a:latin typeface="+mn-lt"/>
                <a:ea typeface="+mn-ea"/>
                <a:cs typeface="+mn-cs"/>
              </a:rPr>
              <a:t>sættes i Bold</a:t>
            </a:r>
          </a:p>
        </p:txBody>
      </p:sp>
      <p:sp>
        <p:nvSpPr>
          <p:cNvPr id="8" name="Picture Placeholder 7"/>
          <p:cNvSpPr>
            <a:spLocks noGrp="1"/>
          </p:cNvSpPr>
          <p:nvPr>
            <p:ph type="pic" sz="quarter" idx="13"/>
          </p:nvPr>
        </p:nvSpPr>
        <p:spPr>
          <a:xfrm>
            <a:off x="-4800" y="-3600"/>
            <a:ext cx="12201600" cy="6424613"/>
          </a:xfrm>
          <a:solidFill>
            <a:srgbClr val="BEBABB"/>
          </a:solidFill>
        </p:spPr>
        <p:txBody>
          <a:bodyPr/>
          <a:lstStyle/>
          <a:p>
            <a:r>
              <a:rPr lang="en-US" noProof="0"/>
              <a:t>Click icon to add picture</a:t>
            </a:r>
            <a:endParaRPr lang="da-DK" noProof="0"/>
          </a:p>
        </p:txBody>
      </p:sp>
      <p:sp>
        <p:nvSpPr>
          <p:cNvPr id="13" name="Text Placeholder 12"/>
          <p:cNvSpPr>
            <a:spLocks noGrp="1"/>
          </p:cNvSpPr>
          <p:nvPr>
            <p:ph type="body" sz="quarter" idx="14"/>
          </p:nvPr>
        </p:nvSpPr>
        <p:spPr>
          <a:xfrm>
            <a:off x="958852" y="3644900"/>
            <a:ext cx="6576483" cy="2206800"/>
          </a:xfrm>
        </p:spPr>
        <p:txBody>
          <a:bodyPr anchor="b" anchorCtr="0"/>
          <a:lstStyle>
            <a:lvl1pPr>
              <a:defRPr b="0">
                <a:solidFill>
                  <a:schemeClr val="bg1"/>
                </a:solidFill>
              </a:defRPr>
            </a:lvl1pPr>
            <a:lvl2pPr marL="0" indent="0">
              <a:buFontTx/>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11" name="Text Placeholder 6"/>
          <p:cNvSpPr>
            <a:spLocks noGrp="1"/>
          </p:cNvSpPr>
          <p:nvPr>
            <p:ph type="body" sz="quarter" idx="15"/>
          </p:nvPr>
        </p:nvSpPr>
        <p:spPr>
          <a:xfrm>
            <a:off x="5865600" y="273600"/>
            <a:ext cx="465600" cy="349200"/>
          </a:xfrm>
          <a:blipFill>
            <a:blip r:embed="rId3">
              <a:extLst>
                <a:ext uri="{28A0092B-C50C-407E-A947-70E740481C1C}">
                  <a14:useLocalDpi xmlns:a14="http://schemas.microsoft.com/office/drawing/2010/main" val="0"/>
                </a:ext>
              </a:extLst>
            </a:blip>
            <a:stretch>
              <a:fillRect/>
            </a:stretch>
          </a:blipFill>
        </p:spPr>
        <p:txBody>
          <a:bodyPr anchor="ctr" anchorCtr="0">
            <a:normAutofit/>
          </a:bodyPr>
          <a:lstStyle>
            <a:lvl1pPr algn="ctr">
              <a:defRPr sz="100" b="0">
                <a:solidFill>
                  <a:srgbClr val="E30A0B"/>
                </a:solidFill>
              </a:defRPr>
            </a:lvl1pPr>
          </a:lstStyle>
          <a:p>
            <a:pPr lvl="0"/>
            <a:r>
              <a:rPr lang="en-US"/>
              <a:t>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p>
            <a:fld id="{63BCAD3F-E3A6-40DF-B3D9-96F690408C45}" type="datetime1">
              <a:rPr lang="da-DK" smtClean="0">
                <a:solidFill>
                  <a:prstClr val="white"/>
                </a:solidFill>
              </a:rPr>
              <a:t>05-04-2023</a:t>
            </a:fld>
            <a:endParaRPr lang="da-DK">
              <a:solidFill>
                <a:prstClr val="white"/>
              </a:solidFill>
            </a:endParaRPr>
          </a:p>
        </p:txBody>
      </p:sp>
      <p:sp>
        <p:nvSpPr>
          <p:cNvPr id="5" name="Footer Placeholder 4"/>
          <p:cNvSpPr>
            <a:spLocks noGrp="1"/>
          </p:cNvSpPr>
          <p:nvPr>
            <p:ph type="ftr" sz="quarter" idx="11"/>
          </p:nvPr>
        </p:nvSpPr>
        <p:spPr/>
        <p:txBody>
          <a:bodyPr/>
          <a:lstStyle/>
          <a:p>
            <a:r>
              <a:rPr lang="da-DK">
                <a:solidFill>
                  <a:prstClr val="black"/>
                </a:solidFill>
              </a:rPr>
              <a:t>Røde Kors Skoletjeneste 2023</a:t>
            </a:r>
          </a:p>
        </p:txBody>
      </p:sp>
      <p:sp>
        <p:nvSpPr>
          <p:cNvPr id="6" name="Slide Number Placeholder 5"/>
          <p:cNvSpPr>
            <a:spLocks noGrp="1"/>
          </p:cNvSpPr>
          <p:nvPr>
            <p:ph type="sldNum" sz="quarter" idx="12"/>
          </p:nvPr>
        </p:nvSpPr>
        <p:spPr/>
        <p:txBody>
          <a:bodyPr/>
          <a:lstStyle/>
          <a:p>
            <a:fld id="{846537C4-461C-40AD-BBFE-FC34AD250033}" type="slidenum">
              <a:rPr lang="da-DK" smtClean="0">
                <a:solidFill>
                  <a:prstClr val="black"/>
                </a:solidFill>
              </a:rPr>
              <a:pPr/>
              <a:t>‹#›</a:t>
            </a:fld>
            <a:endParaRPr lang="da-DK">
              <a:solidFill>
                <a:prstClr val="black"/>
              </a:solidFill>
            </a:endParaRPr>
          </a:p>
        </p:txBody>
      </p:sp>
      <p:pic>
        <p:nvPicPr>
          <p:cNvPr id="9" name="Picture 2" descr="D:\Transfer\RødeKors\PPT\logo\lille logo.wmf"/>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863168" y="274934"/>
            <a:ext cx="465667" cy="349250"/>
          </a:xfrm>
          <a:prstGeom prst="rect">
            <a:avLst/>
          </a:prstGeom>
          <a:noFill/>
        </p:spPr>
      </p:pic>
      <p:pic>
        <p:nvPicPr>
          <p:cNvPr id="7170" name="Picture 2"/>
          <p:cNvPicPr>
            <a:picLocks noChangeAspect="1" noChangeArrowheads="1"/>
          </p:cNvPicPr>
          <p:nvPr userDrawn="1"/>
        </p:nvPicPr>
        <p:blipFill>
          <a:blip r:embed="rId3" cstate="screen"/>
          <a:srcRect/>
          <a:stretch>
            <a:fillRect/>
          </a:stretch>
        </p:blipFill>
        <p:spPr bwMode="auto">
          <a:xfrm>
            <a:off x="-2832000" y="0"/>
            <a:ext cx="2676999" cy="1512000"/>
          </a:xfrm>
          <a:prstGeom prst="rect">
            <a:avLst/>
          </a:prstGeom>
          <a:noFill/>
          <a:ln w="9525">
            <a:noFill/>
            <a:miter lim="800000"/>
            <a:headEnd/>
            <a:tailEnd/>
          </a:ln>
        </p:spPr>
      </p:pic>
      <p:sp>
        <p:nvSpPr>
          <p:cNvPr id="11" name="TextBox 10"/>
          <p:cNvSpPr txBox="1"/>
          <p:nvPr userDrawn="1"/>
        </p:nvSpPr>
        <p:spPr>
          <a:xfrm>
            <a:off x="-2784985" y="1592796"/>
            <a:ext cx="2629985" cy="3462486"/>
          </a:xfrm>
          <a:prstGeom prst="rect">
            <a:avLst/>
          </a:prstGeom>
          <a:noFill/>
        </p:spPr>
        <p:txBody>
          <a:bodyPr wrap="square" lIns="0" tIns="0" rIns="0" bIns="0" rtlCol="0">
            <a:spAutoFit/>
          </a:bodyPr>
          <a:lstStyle/>
          <a:p>
            <a:pPr algn="r"/>
            <a:r>
              <a:rPr lang="da-DK" sz="750" dirty="0">
                <a:solidFill>
                  <a:prstClr val="white"/>
                </a:solidFill>
              </a:rPr>
              <a:t>Overskrift </a:t>
            </a:r>
            <a:r>
              <a:rPr lang="da-DK" sz="750" dirty="0" err="1">
                <a:solidFill>
                  <a:prstClr val="white"/>
                </a:solidFill>
              </a:rPr>
              <a:t>maks</a:t>
            </a:r>
            <a:r>
              <a:rPr lang="da-DK" sz="750" dirty="0">
                <a:solidFill>
                  <a:prstClr val="white"/>
                </a:solidFill>
              </a:rPr>
              <a:t> 2 linjer</a:t>
            </a: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endParaRPr lang="da-DK" sz="750" dirty="0">
              <a:solidFill>
                <a:prstClr val="white"/>
              </a:solidFill>
            </a:endParaRPr>
          </a:p>
          <a:p>
            <a:pPr algn="r"/>
            <a:r>
              <a:rPr lang="da-DK" sz="750" dirty="0">
                <a:solidFill>
                  <a:prstClr val="white"/>
                </a:solidFill>
              </a:rPr>
              <a:t>Sidste linje tekst</a:t>
            </a:r>
          </a:p>
        </p:txBody>
      </p:sp>
      <p:cxnSp>
        <p:nvCxnSpPr>
          <p:cNvPr id="13" name="Straight Connector 12"/>
          <p:cNvCxnSpPr/>
          <p:nvPr userDrawn="1"/>
        </p:nvCxnSpPr>
        <p:spPr>
          <a:xfrm rot="10800000">
            <a:off x="-2688973" y="6193879"/>
            <a:ext cx="25922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29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C8865-C0A2-449C-8AA0-E0BF61402B41}"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163154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91192-6CAF-45FC-8539-822C63612A07}"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350953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A2FC3-9064-462A-983F-6FC4916C923F}"/>
              </a:ext>
            </a:extLst>
          </p:cNvPr>
          <p:cNvSpPr/>
          <p:nvPr userDrawn="1"/>
        </p:nvSpPr>
        <p:spPr>
          <a:xfrm>
            <a:off x="-4234" y="-3175"/>
            <a:ext cx="12200467" cy="6427788"/>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a-DK" sz="1800">
              <a:solidFill>
                <a:prstClr val="white"/>
              </a:solidFill>
            </a:endParaRPr>
          </a:p>
        </p:txBody>
      </p:sp>
      <p:pic>
        <p:nvPicPr>
          <p:cNvPr id="5" name="Picture 2" descr="D:\Transfer\RødeKors\PPT\logo\stor logo.wmf">
            <a:extLst>
              <a:ext uri="{FF2B5EF4-FFF2-40B4-BE49-F238E27FC236}">
                <a16:creationId xmlns:a16="http://schemas.microsoft.com/office/drawing/2014/main" id="{21011892-C77F-4940-AD4D-0A41E21FC2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61000" y="2732089"/>
            <a:ext cx="1270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E3B04ED1-F59A-4173-BE72-AAAA52F356E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8393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84D30589-8470-4DF0-88DC-36DF5BCC0405}"/>
              </a:ext>
            </a:extLst>
          </p:cNvPr>
          <p:cNvSpPr txBox="1">
            <a:spLocks noChangeArrowheads="1"/>
          </p:cNvSpPr>
          <p:nvPr userDrawn="1"/>
        </p:nvSpPr>
        <p:spPr bwMode="auto">
          <a:xfrm>
            <a:off x="-3160184" y="5700713"/>
            <a:ext cx="3041651" cy="923330"/>
          </a:xfrm>
          <a:prstGeom prst="rect">
            <a:avLst/>
          </a:prstGeom>
          <a:noFill/>
          <a:ln>
            <a:noFill/>
          </a:ln>
        </p:spPr>
        <p:txBody>
          <a:bodyPr lIns="0" tIns="0" rIns="0" bIns="0">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defRPr/>
            </a:pPr>
            <a:r>
              <a:rPr lang="da-DK" altLang="da-DK" sz="1000" b="1">
                <a:solidFill>
                  <a:srgbClr val="FFFFFF"/>
                </a:solidFill>
              </a:rPr>
              <a:t>Titel og dato i sidefod:</a:t>
            </a:r>
          </a:p>
          <a:p>
            <a:pPr algn="r" eaLnBrk="1" hangingPunct="1">
              <a:defRPr/>
            </a:pPr>
            <a:r>
              <a:rPr lang="da-DK" altLang="da-DK" sz="1000">
                <a:solidFill>
                  <a:srgbClr val="FFFFFF"/>
                </a:solidFill>
              </a:rPr>
              <a:t>1. Vælg ’Indsæt’ i topmenuen</a:t>
            </a:r>
          </a:p>
          <a:p>
            <a:pPr algn="r" eaLnBrk="1" hangingPunct="1">
              <a:defRPr/>
            </a:pPr>
            <a:r>
              <a:rPr lang="da-DK" altLang="da-DK" sz="1000">
                <a:solidFill>
                  <a:srgbClr val="FFFFFF"/>
                </a:solidFill>
              </a:rPr>
              <a:t>2. Vælg ’Sidehoved og Sidefod’</a:t>
            </a:r>
          </a:p>
          <a:p>
            <a:pPr algn="r" eaLnBrk="1" hangingPunct="1">
              <a:defRPr/>
            </a:pPr>
            <a:r>
              <a:rPr lang="da-DK" altLang="da-DK" sz="1000">
                <a:solidFill>
                  <a:srgbClr val="FFFFFF"/>
                </a:solidFill>
              </a:rPr>
              <a:t>3. Skriv dato / titel på præsentation </a:t>
            </a:r>
            <a:br>
              <a:rPr lang="da-DK" altLang="da-DK" sz="1000">
                <a:solidFill>
                  <a:srgbClr val="FFFFFF"/>
                </a:solidFill>
              </a:rPr>
            </a:br>
            <a:r>
              <a:rPr lang="da-DK" altLang="da-DK" sz="1000">
                <a:solidFill>
                  <a:srgbClr val="FFFFFF"/>
                </a:solidFill>
              </a:rPr>
              <a:t>ind i sidefodfeltet</a:t>
            </a:r>
          </a:p>
          <a:p>
            <a:pPr algn="r" eaLnBrk="1" hangingPunct="1">
              <a:defRPr/>
            </a:pPr>
            <a:r>
              <a:rPr lang="da-DK" altLang="da-DK" sz="1000">
                <a:solidFill>
                  <a:srgbClr val="FFFFFF"/>
                </a:solidFill>
              </a:rPr>
              <a:t>4. Tryk ’anvend på alle’</a:t>
            </a:r>
          </a:p>
        </p:txBody>
      </p:sp>
      <p:sp>
        <p:nvSpPr>
          <p:cNvPr id="2" name="Title 1"/>
          <p:cNvSpPr>
            <a:spLocks noGrp="1"/>
          </p:cNvSpPr>
          <p:nvPr>
            <p:ph type="ctrTitle"/>
          </p:nvPr>
        </p:nvSpPr>
        <p:spPr>
          <a:xfrm>
            <a:off x="958851" y="499570"/>
            <a:ext cx="10274300" cy="2155766"/>
          </a:xfrm>
        </p:spPr>
        <p:txBody>
          <a:bodyPr>
            <a:noAutofit/>
          </a:bodyPr>
          <a:lstStyle>
            <a:lvl1pPr>
              <a:lnSpc>
                <a:spcPct val="80000"/>
              </a:lnSpc>
              <a:defRPr sz="7000" cap="all" baseline="0"/>
            </a:lvl1pPr>
          </a:lstStyle>
          <a:p>
            <a:r>
              <a:rPr lang="da-DK" noProof="0"/>
              <a:t>Klik for at redigere i master</a:t>
            </a:r>
          </a:p>
        </p:txBody>
      </p:sp>
      <p:sp>
        <p:nvSpPr>
          <p:cNvPr id="3" name="Subtitle 2"/>
          <p:cNvSpPr>
            <a:spLocks noGrp="1"/>
          </p:cNvSpPr>
          <p:nvPr>
            <p:ph type="subTitle" idx="1"/>
          </p:nvPr>
        </p:nvSpPr>
        <p:spPr>
          <a:xfrm>
            <a:off x="958850" y="5056906"/>
            <a:ext cx="10274300" cy="684076"/>
          </a:xfrm>
        </p:spPr>
        <p:txBody>
          <a:bodyPr/>
          <a:lstStyle>
            <a:lvl1pPr marL="0" indent="0" algn="ctr">
              <a:lnSpc>
                <a:spcPct val="100000"/>
              </a:lnSpc>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a:t>Klik for at redigere i master</a:t>
            </a:r>
          </a:p>
        </p:txBody>
      </p:sp>
      <p:sp>
        <p:nvSpPr>
          <p:cNvPr id="8" name="Date Placeholder 3">
            <a:extLst>
              <a:ext uri="{FF2B5EF4-FFF2-40B4-BE49-F238E27FC236}">
                <a16:creationId xmlns:a16="http://schemas.microsoft.com/office/drawing/2014/main" id="{9F2AE740-6C0D-4C45-B988-E962AACF11A8}"/>
              </a:ext>
            </a:extLst>
          </p:cNvPr>
          <p:cNvSpPr>
            <a:spLocks noGrp="1"/>
          </p:cNvSpPr>
          <p:nvPr>
            <p:ph type="dt" sz="half" idx="10"/>
          </p:nvPr>
        </p:nvSpPr>
        <p:spPr/>
        <p:txBody>
          <a:bodyPr/>
          <a:lstStyle>
            <a:lvl1pPr fontAlgn="base">
              <a:spcBef>
                <a:spcPct val="0"/>
              </a:spcBef>
              <a:spcAft>
                <a:spcPct val="0"/>
              </a:spcAft>
              <a:defRPr>
                <a:latin typeface="Verdana" pitchFamily="34" charset="0"/>
                <a:cs typeface="Arial" charset="0"/>
              </a:defRPr>
            </a:lvl1pPr>
          </a:lstStyle>
          <a:p>
            <a:pPr>
              <a:defRPr/>
            </a:pPr>
            <a:fld id="{CCE19F99-BB61-40AF-A744-0E1B50BEA9E0}" type="datetime1">
              <a:rPr lang="da-DK" smtClean="0"/>
              <a:t>05-04-2023</a:t>
            </a:fld>
            <a:endParaRPr lang="da-DK"/>
          </a:p>
        </p:txBody>
      </p:sp>
      <p:sp>
        <p:nvSpPr>
          <p:cNvPr id="9" name="Footer Placeholder 4">
            <a:extLst>
              <a:ext uri="{FF2B5EF4-FFF2-40B4-BE49-F238E27FC236}">
                <a16:creationId xmlns:a16="http://schemas.microsoft.com/office/drawing/2014/main" id="{2960C248-45BA-40B7-B958-F89CC9C9CB6C}"/>
              </a:ext>
            </a:extLst>
          </p:cNvPr>
          <p:cNvSpPr>
            <a:spLocks noGrp="1"/>
          </p:cNvSpPr>
          <p:nvPr>
            <p:ph type="ftr" sz="quarter" idx="11"/>
          </p:nvPr>
        </p:nvSpPr>
        <p:spPr/>
        <p:txBody>
          <a:bodyPr/>
          <a:lstStyle>
            <a:lvl1pPr fontAlgn="base">
              <a:spcBef>
                <a:spcPct val="0"/>
              </a:spcBef>
              <a:spcAft>
                <a:spcPct val="0"/>
              </a:spcAft>
              <a:defRPr>
                <a:latin typeface="Verdana" pitchFamily="34" charset="0"/>
                <a:cs typeface="Arial" charset="0"/>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D5842EA-AE56-46C7-BA8B-5F94E5839F64}"/>
              </a:ext>
            </a:extLst>
          </p:cNvPr>
          <p:cNvSpPr>
            <a:spLocks noGrp="1"/>
          </p:cNvSpPr>
          <p:nvPr>
            <p:ph type="sldNum" sz="quarter" idx="12"/>
          </p:nvPr>
        </p:nvSpPr>
        <p:spPr/>
        <p:txBody>
          <a:bodyPr/>
          <a:lstStyle>
            <a:lvl1pPr>
              <a:defRPr>
                <a:solidFill>
                  <a:srgbClr val="FFFFFF"/>
                </a:solidFill>
              </a:defRPr>
            </a:lvl1pPr>
          </a:lstStyle>
          <a:p>
            <a:pPr>
              <a:defRPr/>
            </a:pPr>
            <a:fld id="{3D29A43E-C083-4A14-B290-D4883B0E515B}" type="slidenum">
              <a:rPr lang="da-DK" altLang="da-DK"/>
              <a:pPr>
                <a:defRPr/>
              </a:pPr>
              <a:t>‹#›</a:t>
            </a:fld>
            <a:endParaRPr lang="da-DK" altLang="da-DK"/>
          </a:p>
        </p:txBody>
      </p:sp>
    </p:spTree>
    <p:extLst>
      <p:ext uri="{BB962C8B-B14F-4D97-AF65-F5344CB8AC3E}">
        <p14:creationId xmlns:p14="http://schemas.microsoft.com/office/powerpoint/2010/main" val="3479804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5B89A0-08C0-4FED-90D1-3D98B7628984}"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237799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95C6F7-BD3A-47BF-9E7D-35C58B702F2D}"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85819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1D9BB-CFFB-429F-B4CE-DD4BE4AF740D}" type="datetime1">
              <a:rPr lang="da-DK" smtClean="0"/>
              <a:t>05-04-2023</a:t>
            </a:fld>
            <a:endParaRPr lang="en-US" dirty="0"/>
          </a:p>
        </p:txBody>
      </p:sp>
      <p:sp>
        <p:nvSpPr>
          <p:cNvPr id="8" name="Footer Placeholder 7"/>
          <p:cNvSpPr>
            <a:spLocks noGrp="1"/>
          </p:cNvSpPr>
          <p:nvPr>
            <p:ph type="ftr" sz="quarter" idx="11"/>
          </p:nvPr>
        </p:nvSpPr>
        <p:spPr/>
        <p:txBody>
          <a:bodyPr/>
          <a:lstStyle/>
          <a:p>
            <a:r>
              <a:rPr lang="da-DK"/>
              <a:t>Røde Kors Skoletjeneste 2023</a:t>
            </a:r>
          </a:p>
        </p:txBody>
      </p:sp>
      <p:sp>
        <p:nvSpPr>
          <p:cNvPr id="9" name="Slide Number Placeholder 8"/>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2567014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CEC677-5FB4-47DB-8032-7FEC2CCA17EC}" type="datetime1">
              <a:rPr lang="da-DK" smtClean="0"/>
              <a:t>05-04-2023</a:t>
            </a:fld>
            <a:endParaRPr lang="en-US" dirty="0"/>
          </a:p>
        </p:txBody>
      </p:sp>
      <p:sp>
        <p:nvSpPr>
          <p:cNvPr id="4" name="Footer Placeholder 3"/>
          <p:cNvSpPr>
            <a:spLocks noGrp="1"/>
          </p:cNvSpPr>
          <p:nvPr>
            <p:ph type="ftr" sz="quarter" idx="11"/>
          </p:nvPr>
        </p:nvSpPr>
        <p:spPr/>
        <p:txBody>
          <a:bodyPr/>
          <a:lstStyle/>
          <a:p>
            <a:r>
              <a:rPr lang="da-DK"/>
              <a:t>Røde Kors Skoletjeneste 2023</a:t>
            </a:r>
          </a:p>
        </p:txBody>
      </p:sp>
      <p:sp>
        <p:nvSpPr>
          <p:cNvPr id="5" name="Slide Number Placeholder 4"/>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3622667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A4A50-2811-4D60-80D6-13084DA96250}" type="datetime1">
              <a:rPr lang="da-DK" smtClean="0"/>
              <a:t>05-04-2023</a:t>
            </a:fld>
            <a:endParaRPr lang="en-US" dirty="0"/>
          </a:p>
        </p:txBody>
      </p:sp>
      <p:sp>
        <p:nvSpPr>
          <p:cNvPr id="3" name="Footer Placeholder 2"/>
          <p:cNvSpPr>
            <a:spLocks noGrp="1"/>
          </p:cNvSpPr>
          <p:nvPr>
            <p:ph type="ftr" sz="quarter" idx="11"/>
          </p:nvPr>
        </p:nvSpPr>
        <p:spPr/>
        <p:txBody>
          <a:bodyPr/>
          <a:lstStyle/>
          <a:p>
            <a:r>
              <a:rPr lang="da-DK"/>
              <a:t>Røde Kors Skoletjeneste 2023</a:t>
            </a:r>
          </a:p>
        </p:txBody>
      </p:sp>
      <p:sp>
        <p:nvSpPr>
          <p:cNvPr id="4" name="Slide Number Placeholder 3"/>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2064621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7A227D-AE79-4E1B-97BA-F3DB48ACE866}"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286951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8A4ECE-F1E9-4FB5-B95F-0C65E0D32B94}"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696415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A6B5FF-3284-48CC-8653-B8031B3E1206}"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219904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7B5201-3473-456E-B089-B4560BBCF482}"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1217529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arge Image, White Smal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3" y="2"/>
            <a:ext cx="12192000" cy="6137999"/>
          </a:xfrm>
          <a:blipFill>
            <a:blip r:embed="rId2"/>
            <a:stretch>
              <a:fillRect/>
            </a:stretch>
          </a:blipFill>
        </p:spPr>
        <p:txBody>
          <a:bodyPr/>
          <a:lstStyle/>
          <a:p>
            <a:endParaRPr lang="da-DK"/>
          </a:p>
        </p:txBody>
      </p:sp>
      <p:sp>
        <p:nvSpPr>
          <p:cNvPr id="4" name="Pladsholder til sidefod 3">
            <a:extLst>
              <a:ext uri="{FF2B5EF4-FFF2-40B4-BE49-F238E27FC236}">
                <a16:creationId xmlns:a16="http://schemas.microsoft.com/office/drawing/2014/main" id="{FB7D23A1-6267-4A72-A300-027721C70596}"/>
              </a:ext>
            </a:extLst>
          </p:cNvPr>
          <p:cNvSpPr>
            <a:spLocks noGrp="1"/>
          </p:cNvSpPr>
          <p:nvPr>
            <p:ph type="ftr" sz="quarter" idx="11"/>
          </p:nvPr>
        </p:nvSpPr>
        <p:spPr/>
        <p:txBody>
          <a:bodyPr/>
          <a:lstStyle/>
          <a:p>
            <a:r>
              <a:rPr lang="da-DK"/>
              <a:t>Røde Kors Skoletjeneste 2023</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itle 1">
            <a:extLst>
              <a:ext uri="{FF2B5EF4-FFF2-40B4-BE49-F238E27FC236}">
                <a16:creationId xmlns:a16="http://schemas.microsoft.com/office/drawing/2014/main" id="{6D285655-7B15-465C-BD12-B5C41E445949}"/>
              </a:ext>
            </a:extLst>
          </p:cNvPr>
          <p:cNvSpPr>
            <a:spLocks noGrp="1"/>
          </p:cNvSpPr>
          <p:nvPr>
            <p:ph type="title" hasCustomPrompt="1"/>
          </p:nvPr>
        </p:nvSpPr>
        <p:spPr>
          <a:xfrm>
            <a:off x="719139" y="2475426"/>
            <a:ext cx="10653712" cy="1128498"/>
          </a:xfrm>
        </p:spPr>
        <p:txBody>
          <a:bodyPr anchor="t" anchorCtr="0">
            <a:noAutofit/>
          </a:bodyPr>
          <a:lstStyle>
            <a:lvl1pPr>
              <a:lnSpc>
                <a:spcPct val="80000"/>
              </a:lnSpc>
              <a:defRPr sz="3000" cap="all" baseline="0">
                <a:solidFill>
                  <a:schemeClr val="bg1"/>
                </a:solidFill>
              </a:defRPr>
            </a:lvl1pPr>
          </a:lstStyle>
          <a:p>
            <a:r>
              <a:rPr lang="da-DK"/>
              <a:t>Klik for at redigere teksttypografierne</a:t>
            </a:r>
            <a:endParaRPr lang="da-DK" noProof="0"/>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610800"/>
            <a:ext cx="4932363" cy="1995110"/>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a:t>
            </a:r>
            <a:endParaRPr lang="en-US" noProof="0"/>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3116238"/>
          </a:xfrm>
          <a:prstGeom prst="rect">
            <a:avLst/>
          </a:prstGeom>
          <a:noFill/>
        </p:spPr>
        <p:txBody>
          <a:bodyPr wrap="square" lIns="0" tIns="0" rIns="0" bIns="0" rtlCol="0">
            <a:spAutoFit/>
          </a:bodyPr>
          <a:lstStyle/>
          <a:p>
            <a:pPr algn="r"/>
            <a:r>
              <a:rPr lang="da-DK" sz="750" b="1" kern="1200" baseline="0">
                <a:solidFill>
                  <a:schemeClr val="tx1"/>
                </a:solidFill>
                <a:latin typeface="+mn-lt"/>
                <a:ea typeface="+mn-ea"/>
                <a:cs typeface="+mn-cs"/>
              </a:rPr>
              <a:t>Indsæt billede</a:t>
            </a:r>
            <a:endParaRPr lang="da-DK" sz="750" kern="1200" baseline="0">
              <a:solidFill>
                <a:schemeClr val="tx1"/>
              </a:solidFill>
              <a:latin typeface="+mn-lt"/>
              <a:ea typeface="+mn-ea"/>
              <a:cs typeface="+mn-cs"/>
            </a:endParaRPr>
          </a:p>
          <a:p>
            <a:pPr algn="r"/>
            <a:r>
              <a:rPr lang="da-DK" sz="750" kern="1200" baseline="0">
                <a:solidFill>
                  <a:schemeClr val="tx1"/>
                </a:solidFill>
                <a:latin typeface="+mn-lt"/>
                <a:ea typeface="+mn-ea"/>
                <a:cs typeface="+mn-cs"/>
              </a:rPr>
              <a:t>1. Klik på billede ikonet </a:t>
            </a:r>
          </a:p>
          <a:p>
            <a:pPr algn="r"/>
            <a:r>
              <a:rPr lang="da-DK" sz="750" kern="1200" baseline="0">
                <a:solidFill>
                  <a:schemeClr val="tx1"/>
                </a:solidFill>
                <a:latin typeface="+mn-lt"/>
                <a:ea typeface="+mn-ea"/>
                <a:cs typeface="+mn-cs"/>
              </a:rPr>
              <a:t>og vælg dit billede</a:t>
            </a:r>
          </a:p>
          <a:p>
            <a:pPr algn="r"/>
            <a:r>
              <a:rPr lang="da-DK" sz="750" kern="1200" baseline="0">
                <a:solidFill>
                  <a:schemeClr val="tx1"/>
                </a:solidFill>
                <a:latin typeface="+mn-lt"/>
                <a:ea typeface="+mn-ea"/>
                <a:cs typeface="+mn-cs"/>
              </a:rPr>
              <a:t>2. Højre klik på billede </a:t>
            </a:r>
            <a:br>
              <a:rPr lang="da-DK" sz="750" kern="1200" baseline="0">
                <a:solidFill>
                  <a:schemeClr val="tx1"/>
                </a:solidFill>
                <a:latin typeface="+mn-lt"/>
                <a:ea typeface="+mn-ea"/>
                <a:cs typeface="+mn-cs"/>
              </a:rPr>
            </a:br>
            <a:r>
              <a:rPr lang="da-DK" sz="750" kern="1200" baseline="0">
                <a:solidFill>
                  <a:schemeClr val="tx1"/>
                </a:solidFill>
                <a:latin typeface="+mn-lt"/>
                <a:ea typeface="+mn-ea"/>
                <a:cs typeface="+mn-cs"/>
              </a:rPr>
              <a:t>og vælg ’Placér bagerst’</a:t>
            </a: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endParaRPr lang="da-DK" sz="750" kern="1200" baseline="0">
              <a:solidFill>
                <a:schemeClr val="tx1"/>
              </a:solidFill>
              <a:latin typeface="+mn-lt"/>
              <a:ea typeface="+mn-ea"/>
              <a:cs typeface="+mn-cs"/>
            </a:endParaRPr>
          </a:p>
          <a:p>
            <a:pPr algn="r"/>
            <a:r>
              <a:rPr lang="da-DK" sz="750" b="1" kern="1200" baseline="0">
                <a:solidFill>
                  <a:schemeClr val="tx1"/>
                </a:solidFill>
                <a:latin typeface="+mn-lt"/>
                <a:ea typeface="+mn-ea"/>
                <a:cs typeface="+mn-cs"/>
              </a:rPr>
              <a:t>Fremhævet tekst </a:t>
            </a:r>
          </a:p>
          <a:p>
            <a:pPr algn="r"/>
            <a:r>
              <a:rPr lang="da-DK" sz="750" b="1" kern="1200" baseline="0">
                <a:solidFill>
                  <a:schemeClr val="tx1"/>
                </a:solidFill>
                <a:latin typeface="+mn-lt"/>
                <a:ea typeface="+mn-ea"/>
                <a:cs typeface="+mn-cs"/>
              </a:rPr>
              <a:t>sættes i Bold</a:t>
            </a:r>
          </a:p>
        </p:txBody>
      </p:sp>
      <p:sp>
        <p:nvSpPr>
          <p:cNvPr id="17" name="Text Placeholder 6">
            <a:extLst>
              <a:ext uri="{FF2B5EF4-FFF2-40B4-BE49-F238E27FC236}">
                <a16:creationId xmlns:a16="http://schemas.microsoft.com/office/drawing/2014/main" id="{5592812C-89AD-4A9D-997E-BF3AFC552221}"/>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a:t>Edit Master text styles</a:t>
            </a:r>
          </a:p>
        </p:txBody>
      </p:sp>
    </p:spTree>
    <p:extLst>
      <p:ext uri="{BB962C8B-B14F-4D97-AF65-F5344CB8AC3E}">
        <p14:creationId xmlns:p14="http://schemas.microsoft.com/office/powerpoint/2010/main" val="233933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D:\Transfer\RødeKors\PPT\logo\lille logo.wmf">
            <a:extLst>
              <a:ext uri="{FF2B5EF4-FFF2-40B4-BE49-F238E27FC236}">
                <a16:creationId xmlns:a16="http://schemas.microsoft.com/office/drawing/2014/main" id="{1FC2894A-E120-4844-B347-4DDB18A9A3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178826F-1684-40C5-98D5-7615E2743E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81816"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D1E909-8F0B-489F-A075-06561BB4AC36}"/>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b="1">
                <a:solidFill>
                  <a:schemeClr val="bg1"/>
                </a:solidFill>
                <a:cs typeface="+mn-cs"/>
              </a:rPr>
              <a:t>Farve underoverskrift</a:t>
            </a:r>
          </a:p>
          <a:p>
            <a:pPr algn="r" eaLnBrk="1" hangingPunct="1">
              <a:defRPr/>
            </a:pPr>
            <a:r>
              <a:rPr lang="da-DK" sz="750">
                <a:solidFill>
                  <a:schemeClr val="bg1"/>
                </a:solidFill>
                <a:cs typeface="+mn-cs"/>
              </a:rPr>
              <a:t>Vælg rød fra farveskema Grey</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Fra farveskema Red</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8" name="Straight Connector 7">
            <a:extLst>
              <a:ext uri="{FF2B5EF4-FFF2-40B4-BE49-F238E27FC236}">
                <a16:creationId xmlns:a16="http://schemas.microsoft.com/office/drawing/2014/main" id="{E5CFF48C-84B2-4D37-BF95-4DBED674FEA7}"/>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oup 10">
            <a:extLst>
              <a:ext uri="{FF2B5EF4-FFF2-40B4-BE49-F238E27FC236}">
                <a16:creationId xmlns:a16="http://schemas.microsoft.com/office/drawing/2014/main" id="{17272243-26F3-4034-AE2C-2A416AFD247C}"/>
              </a:ext>
            </a:extLst>
          </p:cNvPr>
          <p:cNvGrpSpPr>
            <a:grpSpLocks/>
          </p:cNvGrpSpPr>
          <p:nvPr userDrawn="1"/>
        </p:nvGrpSpPr>
        <p:grpSpPr bwMode="auto">
          <a:xfrm>
            <a:off x="-2353733" y="2420941"/>
            <a:ext cx="2209800" cy="1260475"/>
            <a:chOff x="-1764704" y="2276872"/>
            <a:chExt cx="1657350" cy="1260140"/>
          </a:xfrm>
        </p:grpSpPr>
        <p:pic>
          <p:nvPicPr>
            <p:cNvPr id="10" name="Picture 3">
              <a:extLst>
                <a:ext uri="{FF2B5EF4-FFF2-40B4-BE49-F238E27FC236}">
                  <a16:creationId xmlns:a16="http://schemas.microsoft.com/office/drawing/2014/main" id="{F21F48F2-0AB0-43DD-A829-9C164054F4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64704" y="2276872"/>
              <a:ext cx="1657350"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48B6B2B8-7CBA-456B-9DB5-7DDD75CA7BA5}"/>
                </a:ext>
              </a:extLst>
            </p:cNvPr>
            <p:cNvSpPr/>
            <p:nvPr userDrawn="1"/>
          </p:nvSpPr>
          <p:spPr>
            <a:xfrm>
              <a:off x="-1291629" y="2641900"/>
              <a:ext cx="215900" cy="21584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a-DK" sz="1350"/>
            </a:p>
          </p:txBody>
        </p:sp>
      </p:grpSp>
      <p:grpSp>
        <p:nvGrpSpPr>
          <p:cNvPr id="12" name="Group 13">
            <a:extLst>
              <a:ext uri="{FF2B5EF4-FFF2-40B4-BE49-F238E27FC236}">
                <a16:creationId xmlns:a16="http://schemas.microsoft.com/office/drawing/2014/main" id="{4B95F982-A43D-488E-B3DA-FF1A735F0431}"/>
              </a:ext>
            </a:extLst>
          </p:cNvPr>
          <p:cNvGrpSpPr>
            <a:grpSpLocks/>
          </p:cNvGrpSpPr>
          <p:nvPr userDrawn="1"/>
        </p:nvGrpSpPr>
        <p:grpSpPr bwMode="auto">
          <a:xfrm>
            <a:off x="-2349500" y="3933825"/>
            <a:ext cx="2209800" cy="1258888"/>
            <a:chOff x="-1762608" y="3789040"/>
            <a:chExt cx="1657350" cy="1260140"/>
          </a:xfrm>
        </p:grpSpPr>
        <p:pic>
          <p:nvPicPr>
            <p:cNvPr id="13" name="Picture 4">
              <a:extLst>
                <a:ext uri="{FF2B5EF4-FFF2-40B4-BE49-F238E27FC236}">
                  <a16:creationId xmlns:a16="http://schemas.microsoft.com/office/drawing/2014/main" id="{49EED6DF-AED9-4107-8569-B3EBC6DAD73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2608" y="3789040"/>
              <a:ext cx="1657350"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0B988A52-3311-4332-9D49-68EDABE41AEC}"/>
                </a:ext>
              </a:extLst>
            </p:cNvPr>
            <p:cNvSpPr/>
            <p:nvPr userDrawn="1"/>
          </p:nvSpPr>
          <p:spPr>
            <a:xfrm>
              <a:off x="-1292708" y="4157706"/>
              <a:ext cx="215900" cy="216115"/>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a-DK" sz="1350"/>
            </a:p>
          </p:txBody>
        </p:sp>
      </p:grp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sz="half" idx="1"/>
          </p:nvPr>
        </p:nvSpPr>
        <p:spPr>
          <a:xfrm>
            <a:off x="958851" y="1862137"/>
            <a:ext cx="4790400" cy="4338000"/>
          </a:xfrm>
        </p:spPr>
        <p:txBody>
          <a:bodyPr/>
          <a:lstStyle>
            <a:lvl1pPr>
              <a:defRPr sz="1350"/>
            </a:lvl1pPr>
            <a:lvl2pPr>
              <a:spcBef>
                <a:spcPts val="450"/>
              </a:spcBef>
              <a:defRPr sz="135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4" name="Content Placeholder 3"/>
          <p:cNvSpPr>
            <a:spLocks noGrp="1"/>
          </p:cNvSpPr>
          <p:nvPr>
            <p:ph sz="half" idx="2"/>
          </p:nvPr>
        </p:nvSpPr>
        <p:spPr>
          <a:xfrm>
            <a:off x="6460725" y="1862137"/>
            <a:ext cx="4790400" cy="4338000"/>
          </a:xfrm>
        </p:spPr>
        <p:txBody>
          <a:bodyPr/>
          <a:lstStyle>
            <a:lvl1pPr>
              <a:defRPr sz="1350"/>
            </a:lvl1pPr>
            <a:lvl2pPr>
              <a:spcBef>
                <a:spcPts val="450"/>
              </a:spcBef>
              <a:defRPr sz="135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15" name="Date Placeholder 4">
            <a:extLst>
              <a:ext uri="{FF2B5EF4-FFF2-40B4-BE49-F238E27FC236}">
                <a16:creationId xmlns:a16="http://schemas.microsoft.com/office/drawing/2014/main" id="{64144897-B927-4819-83F0-1F3F11D797C7}"/>
              </a:ext>
            </a:extLst>
          </p:cNvPr>
          <p:cNvSpPr>
            <a:spLocks noGrp="1"/>
          </p:cNvSpPr>
          <p:nvPr>
            <p:ph type="dt" sz="half" idx="10"/>
          </p:nvPr>
        </p:nvSpPr>
        <p:spPr/>
        <p:txBody>
          <a:bodyPr/>
          <a:lstStyle>
            <a:lvl1pPr>
              <a:defRPr smtClean="0"/>
            </a:lvl1pPr>
          </a:lstStyle>
          <a:p>
            <a:pPr>
              <a:defRPr/>
            </a:pPr>
            <a:fld id="{B8A735FE-7A59-4870-B7D1-BA69B235E1B6}" type="datetime1">
              <a:rPr lang="da-DK" smtClean="0"/>
              <a:t>05-04-2023</a:t>
            </a:fld>
            <a:endParaRPr lang="da-DK"/>
          </a:p>
        </p:txBody>
      </p:sp>
      <p:sp>
        <p:nvSpPr>
          <p:cNvPr id="16" name="Footer Placeholder 5">
            <a:extLst>
              <a:ext uri="{FF2B5EF4-FFF2-40B4-BE49-F238E27FC236}">
                <a16:creationId xmlns:a16="http://schemas.microsoft.com/office/drawing/2014/main" id="{A373F500-49BC-4C38-95D2-AC56A79727E9}"/>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7" name="Slide Number Placeholder 6">
            <a:extLst>
              <a:ext uri="{FF2B5EF4-FFF2-40B4-BE49-F238E27FC236}">
                <a16:creationId xmlns:a16="http://schemas.microsoft.com/office/drawing/2014/main" id="{FDC1F88C-60F2-46DE-847A-D8FCDE09FBBC}"/>
              </a:ext>
            </a:extLst>
          </p:cNvPr>
          <p:cNvSpPr>
            <a:spLocks noGrp="1"/>
          </p:cNvSpPr>
          <p:nvPr>
            <p:ph type="sldNum" sz="quarter" idx="12"/>
          </p:nvPr>
        </p:nvSpPr>
        <p:spPr/>
        <p:txBody>
          <a:bodyPr/>
          <a:lstStyle>
            <a:lvl1pPr>
              <a:defRPr/>
            </a:lvl1pPr>
          </a:lstStyle>
          <a:p>
            <a:pPr>
              <a:defRPr/>
            </a:pPr>
            <a:fld id="{30CB94C9-B103-4FDD-B319-C6CAEEA057A7}" type="slidenum">
              <a:rPr lang="da-DK" altLang="da-DK"/>
              <a:pPr>
                <a:defRPr/>
              </a:pPr>
              <a:t>‹#›</a:t>
            </a:fld>
            <a:endParaRPr lang="da-DK" altLang="da-DK"/>
          </a:p>
        </p:txBody>
      </p:sp>
    </p:spTree>
    <p:extLst>
      <p:ext uri="{BB962C8B-B14F-4D97-AF65-F5344CB8AC3E}">
        <p14:creationId xmlns:p14="http://schemas.microsoft.com/office/powerpoint/2010/main" val="3269098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E8EBEC-E3C2-4253-B160-1DAAB2150D60}"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endParaRPr lang="da-DK" dirty="0"/>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1184631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C4E1C5-81A0-4EB6-AA80-70A566949852}"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endParaRPr lang="da-DK" dirty="0"/>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23864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5F98D2-3A77-471B-A9E2-F7DF38303BE9}"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endParaRPr lang="da-DK" dirty="0"/>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57812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D14F3A-5746-4951-A708-758A7EE7042E}"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endParaRPr lang="da-DK" dirty="0"/>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6845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FAC6D0-E1A5-4FC8-9DE7-610DDCECF567}" type="datetime1">
              <a:rPr lang="da-DK" smtClean="0"/>
              <a:t>05-04-2023</a:t>
            </a:fld>
            <a:endParaRPr lang="en-US" dirty="0"/>
          </a:p>
        </p:txBody>
      </p:sp>
      <p:sp>
        <p:nvSpPr>
          <p:cNvPr id="8" name="Footer Placeholder 7"/>
          <p:cNvSpPr>
            <a:spLocks noGrp="1"/>
          </p:cNvSpPr>
          <p:nvPr>
            <p:ph type="ftr" sz="quarter" idx="11"/>
          </p:nvPr>
        </p:nvSpPr>
        <p:spPr/>
        <p:txBody>
          <a:bodyPr/>
          <a:lstStyle/>
          <a:p>
            <a:r>
              <a:rPr lang="da-DK"/>
              <a:t>Røde Kors Skoletjeneste 2023</a:t>
            </a:r>
            <a:endParaRPr lang="da-DK" dirty="0"/>
          </a:p>
        </p:txBody>
      </p:sp>
      <p:sp>
        <p:nvSpPr>
          <p:cNvPr id="9" name="Slide Number Placeholder 8"/>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1545295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D292BA-47FC-4ECA-99AF-0BCA6E5DB836}" type="datetime1">
              <a:rPr lang="da-DK" smtClean="0"/>
              <a:t>05-04-2023</a:t>
            </a:fld>
            <a:endParaRPr lang="en-US" dirty="0"/>
          </a:p>
        </p:txBody>
      </p:sp>
      <p:sp>
        <p:nvSpPr>
          <p:cNvPr id="4" name="Footer Placeholder 3"/>
          <p:cNvSpPr>
            <a:spLocks noGrp="1"/>
          </p:cNvSpPr>
          <p:nvPr>
            <p:ph type="ftr" sz="quarter" idx="11"/>
          </p:nvPr>
        </p:nvSpPr>
        <p:spPr/>
        <p:txBody>
          <a:bodyPr/>
          <a:lstStyle/>
          <a:p>
            <a:r>
              <a:rPr lang="da-DK"/>
              <a:t>Røde Kors Skoletjeneste 2023</a:t>
            </a:r>
            <a:endParaRPr lang="da-DK" dirty="0"/>
          </a:p>
        </p:txBody>
      </p:sp>
      <p:sp>
        <p:nvSpPr>
          <p:cNvPr id="5" name="Slide Number Placeholder 4"/>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1433054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46BA4B-2533-409E-BF2F-8C7C48F514C6}" type="datetime1">
              <a:rPr lang="da-DK" smtClean="0"/>
              <a:t>05-04-2023</a:t>
            </a:fld>
            <a:endParaRPr lang="en-US" dirty="0"/>
          </a:p>
        </p:txBody>
      </p:sp>
      <p:sp>
        <p:nvSpPr>
          <p:cNvPr id="3" name="Footer Placeholder 2"/>
          <p:cNvSpPr>
            <a:spLocks noGrp="1"/>
          </p:cNvSpPr>
          <p:nvPr>
            <p:ph type="ftr" sz="quarter" idx="11"/>
          </p:nvPr>
        </p:nvSpPr>
        <p:spPr/>
        <p:txBody>
          <a:bodyPr/>
          <a:lstStyle/>
          <a:p>
            <a:r>
              <a:rPr lang="da-DK"/>
              <a:t>Røde Kors Skoletjeneste 2023</a:t>
            </a:r>
            <a:endParaRPr lang="da-DK" dirty="0"/>
          </a:p>
        </p:txBody>
      </p:sp>
      <p:sp>
        <p:nvSpPr>
          <p:cNvPr id="4" name="Slide Number Placeholder 3"/>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4148131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0978DA-2AA7-4B46-A31E-F794FE993B64}"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endParaRPr lang="da-DK" dirty="0"/>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1051441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5D6E44-9C04-4186-808F-5F2E1A2D049A}" type="datetime1">
              <a:rPr lang="da-DK" smtClean="0"/>
              <a:t>05-04-2023</a:t>
            </a:fld>
            <a:endParaRPr lang="en-US" dirty="0"/>
          </a:p>
        </p:txBody>
      </p:sp>
      <p:sp>
        <p:nvSpPr>
          <p:cNvPr id="6" name="Footer Placeholder 5"/>
          <p:cNvSpPr>
            <a:spLocks noGrp="1"/>
          </p:cNvSpPr>
          <p:nvPr>
            <p:ph type="ftr" sz="quarter" idx="11"/>
          </p:nvPr>
        </p:nvSpPr>
        <p:spPr/>
        <p:txBody>
          <a:bodyPr/>
          <a:lstStyle/>
          <a:p>
            <a:r>
              <a:rPr lang="da-DK"/>
              <a:t>Røde Kors Skoletjeneste 2023</a:t>
            </a:r>
            <a:endParaRPr lang="da-DK" dirty="0"/>
          </a:p>
        </p:txBody>
      </p:sp>
      <p:sp>
        <p:nvSpPr>
          <p:cNvPr id="7" name="Slide Number Placeholder 6"/>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2231114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8B34A-5546-4F3E-B3D8-1C8D330F0266}"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endParaRPr lang="da-DK" dirty="0"/>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3693718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osa background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2BB75D-7E6D-411F-9150-03398BAC8FC3}"/>
              </a:ext>
            </a:extLst>
          </p:cNvPr>
          <p:cNvSpPr/>
          <p:nvPr userDrawn="1"/>
        </p:nvSpPr>
        <p:spPr>
          <a:xfrm>
            <a:off x="-4234" y="-3175"/>
            <a:ext cx="12200467" cy="6426200"/>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a-DK" sz="1350"/>
          </a:p>
        </p:txBody>
      </p:sp>
      <p:pic>
        <p:nvPicPr>
          <p:cNvPr id="5" name="Picture 2" descr="D:\Transfer\RødeKors\PPT\logo\lille logo.wmf">
            <a:extLst>
              <a:ext uri="{FF2B5EF4-FFF2-40B4-BE49-F238E27FC236}">
                <a16:creationId xmlns:a16="http://schemas.microsoft.com/office/drawing/2014/main" id="{E83B828E-60A4-41F8-9836-7D8E19B5F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0D579CF-787D-447D-8F59-82388902B99E}"/>
              </a:ext>
            </a:extLst>
          </p:cNvPr>
          <p:cNvSpPr txBox="1">
            <a:spLocks noChangeArrowheads="1"/>
          </p:cNvSpPr>
          <p:nvPr userDrawn="1"/>
        </p:nvSpPr>
        <p:spPr bwMode="auto">
          <a:xfrm>
            <a:off x="-2840565" y="1665291"/>
            <a:ext cx="2688167" cy="692497"/>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b="1">
                <a:solidFill>
                  <a:schemeClr val="bg1"/>
                </a:solidFill>
                <a:cs typeface="+mn-cs"/>
              </a:rPr>
              <a:t>Indsæt billede</a:t>
            </a:r>
          </a:p>
          <a:p>
            <a:pPr algn="r" eaLnBrk="1" hangingPunct="1">
              <a:defRPr/>
            </a:pPr>
            <a:r>
              <a:rPr lang="da-DK" sz="750">
                <a:solidFill>
                  <a:schemeClr val="bg1"/>
                </a:solidFill>
                <a:cs typeface="+mn-cs"/>
              </a:rPr>
              <a:t>1. Højreklik på overskriften, vælg ’Placér bagerst’</a:t>
            </a:r>
          </a:p>
          <a:p>
            <a:pPr algn="r" eaLnBrk="1" hangingPunct="1">
              <a:defRPr/>
            </a:pPr>
            <a:r>
              <a:rPr lang="da-DK" sz="750">
                <a:solidFill>
                  <a:schemeClr val="bg1"/>
                </a:solidFill>
                <a:cs typeface="+mn-cs"/>
              </a:rPr>
              <a:t>2. Klik på billedeikonet </a:t>
            </a:r>
          </a:p>
          <a:p>
            <a:pPr algn="r" eaLnBrk="1" hangingPunct="1">
              <a:defRPr/>
            </a:pPr>
            <a:r>
              <a:rPr lang="da-DK" sz="750">
                <a:solidFill>
                  <a:schemeClr val="bg1"/>
                </a:solidFill>
                <a:cs typeface="+mn-cs"/>
              </a:rPr>
              <a:t>og vælg dit billede</a:t>
            </a:r>
          </a:p>
          <a:p>
            <a:pPr algn="r" eaLnBrk="1" hangingPunct="1">
              <a:defRPr/>
            </a:pPr>
            <a:r>
              <a:rPr lang="da-DK" sz="750">
                <a:solidFill>
                  <a:schemeClr val="bg1"/>
                </a:solidFill>
                <a:cs typeface="+mn-cs"/>
              </a:rPr>
              <a:t>3. Højreklik på billede </a:t>
            </a:r>
            <a:br>
              <a:rPr lang="da-DK" sz="750">
                <a:solidFill>
                  <a:schemeClr val="bg1"/>
                </a:solidFill>
                <a:cs typeface="+mn-cs"/>
              </a:rPr>
            </a:br>
            <a:r>
              <a:rPr lang="da-DK" sz="750">
                <a:solidFill>
                  <a:schemeClr val="bg1"/>
                </a:solidFill>
                <a:cs typeface="+mn-cs"/>
              </a:rPr>
              <a:t>og vælg ’Placér bagerst’</a:t>
            </a:r>
          </a:p>
        </p:txBody>
      </p:sp>
      <p:pic>
        <p:nvPicPr>
          <p:cNvPr id="7" name="Picture 2">
            <a:extLst>
              <a:ext uri="{FF2B5EF4-FFF2-40B4-BE49-F238E27FC236}">
                <a16:creationId xmlns:a16="http://schemas.microsoft.com/office/drawing/2014/main" id="{A35A1299-DDBD-4769-8D77-14F228EB60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098" y="0"/>
            <a:ext cx="2679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8851" y="2519824"/>
            <a:ext cx="10274300" cy="1128498"/>
          </a:xfrm>
        </p:spPr>
        <p:txBody>
          <a:bodyPr anchor="b">
            <a:noAutofit/>
          </a:bodyPr>
          <a:lstStyle>
            <a:lvl1pPr>
              <a:defRPr sz="5250" cap="all" baseline="0">
                <a:solidFill>
                  <a:schemeClr val="tx2"/>
                </a:solidFill>
              </a:defRPr>
            </a:lvl1pPr>
          </a:lstStyle>
          <a:p>
            <a:r>
              <a:rPr lang="en-US" noProof="0"/>
              <a:t>Click to edit Master title style</a:t>
            </a:r>
            <a:endParaRPr lang="da-DK" noProof="0" dirty="0"/>
          </a:p>
        </p:txBody>
      </p:sp>
      <p:sp>
        <p:nvSpPr>
          <p:cNvPr id="10" name="Text Placeholder 9"/>
          <p:cNvSpPr>
            <a:spLocks noGrp="1"/>
          </p:cNvSpPr>
          <p:nvPr>
            <p:ph type="body" sz="quarter" idx="14"/>
          </p:nvPr>
        </p:nvSpPr>
        <p:spPr>
          <a:xfrm>
            <a:off x="958852" y="3645024"/>
            <a:ext cx="6337283" cy="2269776"/>
          </a:xfrm>
        </p:spPr>
        <p:txBody>
          <a:bodyPr anchor="b"/>
          <a:lstStyle>
            <a:lvl1pPr>
              <a:defRPr b="0"/>
            </a:lvl1pPr>
          </a:lstStyle>
          <a:p>
            <a:pPr lvl="0"/>
            <a:r>
              <a:rPr lang="en-US" noProof="0"/>
              <a:t>Click to edit Master text styles</a:t>
            </a:r>
          </a:p>
        </p:txBody>
      </p:sp>
      <p:sp>
        <p:nvSpPr>
          <p:cNvPr id="8" name="Date Placeholder 2">
            <a:extLst>
              <a:ext uri="{FF2B5EF4-FFF2-40B4-BE49-F238E27FC236}">
                <a16:creationId xmlns:a16="http://schemas.microsoft.com/office/drawing/2014/main" id="{1D11E39C-A48E-40B5-A045-9B480C65FA6E}"/>
              </a:ext>
            </a:extLst>
          </p:cNvPr>
          <p:cNvSpPr>
            <a:spLocks noGrp="1"/>
          </p:cNvSpPr>
          <p:nvPr>
            <p:ph type="dt" sz="half" idx="15"/>
          </p:nvPr>
        </p:nvSpPr>
        <p:spPr/>
        <p:txBody>
          <a:bodyPr/>
          <a:lstStyle>
            <a:lvl1pPr>
              <a:defRPr smtClean="0"/>
            </a:lvl1pPr>
          </a:lstStyle>
          <a:p>
            <a:pPr>
              <a:defRPr/>
            </a:pPr>
            <a:fld id="{5D876D35-DB19-49CF-9924-A0B959AE959D}" type="datetime1">
              <a:rPr lang="da-DK" smtClean="0"/>
              <a:t>05-04-2023</a:t>
            </a:fld>
            <a:endParaRPr lang="da-DK"/>
          </a:p>
        </p:txBody>
      </p:sp>
      <p:sp>
        <p:nvSpPr>
          <p:cNvPr id="9" name="Footer Placeholder 3">
            <a:extLst>
              <a:ext uri="{FF2B5EF4-FFF2-40B4-BE49-F238E27FC236}">
                <a16:creationId xmlns:a16="http://schemas.microsoft.com/office/drawing/2014/main" id="{AFA3D89F-35AE-410E-8086-DBB0FA7D9D2D}"/>
              </a:ext>
            </a:extLst>
          </p:cNvPr>
          <p:cNvSpPr>
            <a:spLocks noGrp="1"/>
          </p:cNvSpPr>
          <p:nvPr>
            <p:ph type="ftr" sz="quarter" idx="16"/>
          </p:nvPr>
        </p:nvSpPr>
        <p:spPr/>
        <p:txBody>
          <a:bodyPr/>
          <a:lstStyle>
            <a:lvl1pPr>
              <a:defRPr/>
            </a:lvl1pPr>
          </a:lstStyle>
          <a:p>
            <a:pPr>
              <a:defRPr/>
            </a:pPr>
            <a:r>
              <a:rPr lang="da-DK"/>
              <a:t>Røde Kors Skoletjeneste 2023</a:t>
            </a:r>
          </a:p>
        </p:txBody>
      </p:sp>
      <p:sp>
        <p:nvSpPr>
          <p:cNvPr id="11" name="Slide Number Placeholder 4">
            <a:extLst>
              <a:ext uri="{FF2B5EF4-FFF2-40B4-BE49-F238E27FC236}">
                <a16:creationId xmlns:a16="http://schemas.microsoft.com/office/drawing/2014/main" id="{CD2A1854-4B04-4D98-8A0D-386CFB6092CC}"/>
              </a:ext>
            </a:extLst>
          </p:cNvPr>
          <p:cNvSpPr>
            <a:spLocks noGrp="1"/>
          </p:cNvSpPr>
          <p:nvPr>
            <p:ph type="sldNum" sz="quarter" idx="17"/>
          </p:nvPr>
        </p:nvSpPr>
        <p:spPr/>
        <p:txBody>
          <a:bodyPr/>
          <a:lstStyle>
            <a:lvl1pPr>
              <a:defRPr/>
            </a:lvl1pPr>
          </a:lstStyle>
          <a:p>
            <a:pPr>
              <a:defRPr/>
            </a:pPr>
            <a:fld id="{A864DE30-53FB-42D5-8280-63BC9F3A9978}" type="slidenum">
              <a:rPr lang="da-DK" altLang="da-DK"/>
              <a:pPr>
                <a:defRPr/>
              </a:pPr>
              <a:t>‹#›</a:t>
            </a:fld>
            <a:endParaRPr lang="da-DK" altLang="da-DK"/>
          </a:p>
        </p:txBody>
      </p:sp>
    </p:spTree>
    <p:extLst>
      <p:ext uri="{BB962C8B-B14F-4D97-AF65-F5344CB8AC3E}">
        <p14:creationId xmlns:p14="http://schemas.microsoft.com/office/powerpoint/2010/main" val="2047591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F3F08F-F0B4-43DA-A26E-C3CB628C2CEA}" type="datetime1">
              <a:rPr lang="da-DK" smtClean="0"/>
              <a:t>05-04-2023</a:t>
            </a:fld>
            <a:endParaRPr lang="en-US" dirty="0"/>
          </a:p>
        </p:txBody>
      </p:sp>
      <p:sp>
        <p:nvSpPr>
          <p:cNvPr id="5" name="Footer Placeholder 4"/>
          <p:cNvSpPr>
            <a:spLocks noGrp="1"/>
          </p:cNvSpPr>
          <p:nvPr>
            <p:ph type="ftr" sz="quarter" idx="11"/>
          </p:nvPr>
        </p:nvSpPr>
        <p:spPr/>
        <p:txBody>
          <a:bodyPr/>
          <a:lstStyle/>
          <a:p>
            <a:r>
              <a:rPr lang="da-DK"/>
              <a:t>Røde Kors Skoletjeneste 2023</a:t>
            </a:r>
            <a:endParaRPr lang="da-DK" dirty="0"/>
          </a:p>
        </p:txBody>
      </p:sp>
      <p:sp>
        <p:nvSpPr>
          <p:cNvPr id="6" name="Slide Number Placeholder 5"/>
          <p:cNvSpPr>
            <a:spLocks noGrp="1"/>
          </p:cNvSpPr>
          <p:nvPr>
            <p:ph type="sldNum" sz="quarter" idx="12"/>
          </p:nvPr>
        </p:nvSpPr>
        <p:spPr/>
        <p:txBody>
          <a:bodyPr/>
          <a:lstStyle/>
          <a:p>
            <a:fld id="{EBB150E2-5CD4-4507-BF34-7B9F9A3DCDCE}" type="slidenum">
              <a:rPr lang="da-DK" smtClean="0"/>
              <a:pPr/>
              <a:t>‹#›</a:t>
            </a:fld>
            <a:endParaRPr lang="da-DK"/>
          </a:p>
        </p:txBody>
      </p:sp>
    </p:spTree>
    <p:extLst>
      <p:ext uri="{BB962C8B-B14F-4D97-AF65-F5344CB8AC3E}">
        <p14:creationId xmlns:p14="http://schemas.microsoft.com/office/powerpoint/2010/main" val="990610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oto and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7"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7" cy="4118400"/>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6" name="Pladsholder til sidefod 5">
            <a:extLst>
              <a:ext uri="{FF2B5EF4-FFF2-40B4-BE49-F238E27FC236}">
                <a16:creationId xmlns:a16="http://schemas.microsoft.com/office/drawing/2014/main" id="{BDC1DDF3-70E8-4DD1-B029-97B3D663625A}"/>
              </a:ext>
            </a:extLst>
          </p:cNvPr>
          <p:cNvSpPr>
            <a:spLocks noGrp="1"/>
          </p:cNvSpPr>
          <p:nvPr>
            <p:ph type="ftr" sz="quarter" idx="11"/>
          </p:nvPr>
        </p:nvSpPr>
        <p:spPr/>
        <p:txBody>
          <a:bodyPr/>
          <a:lstStyle/>
          <a:p>
            <a:r>
              <a:rPr lang="da-DK"/>
              <a:t>Røde Kors Skoletjeneste 2023</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2"/>
            <a:ext cx="5808203" cy="6176963"/>
          </a:xfrm>
          <a:solidFill>
            <a:schemeClr val="bg2">
              <a:lumMod val="75000"/>
            </a:schemeClr>
          </a:solidFill>
        </p:spPr>
        <p:txBody>
          <a:bodyPr/>
          <a:lstStyle/>
          <a:p>
            <a:endParaRPr lang="da-DK"/>
          </a:p>
        </p:txBody>
      </p:sp>
    </p:spTree>
    <p:extLst>
      <p:ext uri="{BB962C8B-B14F-4D97-AF65-F5344CB8AC3E}">
        <p14:creationId xmlns:p14="http://schemas.microsoft.com/office/powerpoint/2010/main" val="775276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lternative Title Slide Text aligned righ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6180AF4-ACA8-4C67-85A6-768F633FCA0A}"/>
              </a:ext>
            </a:extLst>
          </p:cNvPr>
          <p:cNvSpPr>
            <a:spLocks noGrp="1"/>
          </p:cNvSpPr>
          <p:nvPr>
            <p:ph type="body" sz="quarter" idx="14"/>
          </p:nvPr>
        </p:nvSpPr>
        <p:spPr>
          <a:xfrm>
            <a:off x="5619000" y="2644792"/>
            <a:ext cx="954000" cy="957600"/>
          </a:xfrm>
          <a:blipFill>
            <a:blip r:embed="rId2"/>
            <a:stretch>
              <a:fillRect/>
            </a:stretch>
          </a:blipFill>
        </p:spPr>
        <p:txBody>
          <a:bodyPr anchor="ctr" anchorCtr="0">
            <a:normAutofit/>
          </a:bodyPr>
          <a:lstStyle>
            <a:lvl1pPr algn="ctr">
              <a:defRPr sz="100">
                <a:solidFill>
                  <a:srgbClr val="E30A0B"/>
                </a:solidFill>
              </a:defRPr>
            </a:lvl1pPr>
          </a:lstStyle>
          <a:p>
            <a:pPr lvl="0"/>
            <a:r>
              <a:rPr lang="en-US"/>
              <a:t>Edit Master text styles</a:t>
            </a:r>
          </a:p>
        </p:txBody>
      </p:sp>
      <p:sp>
        <p:nvSpPr>
          <p:cNvPr id="6" name="Pladsholder til billede 5">
            <a:extLst>
              <a:ext uri="{FF2B5EF4-FFF2-40B4-BE49-F238E27FC236}">
                <a16:creationId xmlns:a16="http://schemas.microsoft.com/office/drawing/2014/main" id="{895A78C2-4989-4126-B398-45BE5CED23B0}"/>
              </a:ext>
            </a:extLst>
          </p:cNvPr>
          <p:cNvSpPr>
            <a:spLocks noGrp="1"/>
          </p:cNvSpPr>
          <p:nvPr>
            <p:ph type="pic" sz="quarter" idx="12"/>
          </p:nvPr>
        </p:nvSpPr>
        <p:spPr>
          <a:xfrm>
            <a:off x="-3" y="0"/>
            <a:ext cx="12192003" cy="6138000"/>
          </a:xfrm>
          <a:blipFill>
            <a:blip r:embed="rId3"/>
            <a:stretch>
              <a:fillRect/>
            </a:stretch>
          </a:blipFill>
        </p:spPr>
        <p:txBody>
          <a:bodyPr/>
          <a:lstStyle/>
          <a:p>
            <a:endParaRPr lang="da-DK"/>
          </a:p>
        </p:txBody>
      </p:sp>
      <p:sp>
        <p:nvSpPr>
          <p:cNvPr id="3" name="Pladsholder til sidefod 2">
            <a:extLst>
              <a:ext uri="{FF2B5EF4-FFF2-40B4-BE49-F238E27FC236}">
                <a16:creationId xmlns:a16="http://schemas.microsoft.com/office/drawing/2014/main" id="{FAF372C8-F45E-4634-9F9F-324862934461}"/>
              </a:ext>
            </a:extLst>
          </p:cNvPr>
          <p:cNvSpPr>
            <a:spLocks noGrp="1"/>
          </p:cNvSpPr>
          <p:nvPr>
            <p:ph type="ftr" sz="quarter" idx="10"/>
          </p:nvPr>
        </p:nvSpPr>
        <p:spPr/>
        <p:txBody>
          <a:bodyPr/>
          <a:lstStyle/>
          <a:p>
            <a:r>
              <a:rPr lang="da-DK"/>
              <a:t>Røde Kors Skoletjeneste 2023</a:t>
            </a:r>
            <a:endParaRPr lang="da-DK" dirty="0"/>
          </a:p>
        </p:txBody>
      </p:sp>
      <p:sp>
        <p:nvSpPr>
          <p:cNvPr id="4" name="Pladsholder til slidenummer 3">
            <a:extLst>
              <a:ext uri="{FF2B5EF4-FFF2-40B4-BE49-F238E27FC236}">
                <a16:creationId xmlns:a16="http://schemas.microsoft.com/office/drawing/2014/main" id="{8B3C0636-9D06-4ECB-929E-4948CBDC1BED}"/>
              </a:ext>
            </a:extLst>
          </p:cNvPr>
          <p:cNvSpPr>
            <a:spLocks noGrp="1"/>
          </p:cNvSpPr>
          <p:nvPr>
            <p:ph type="sldNum" sz="quarter" idx="11"/>
          </p:nvPr>
        </p:nvSpPr>
        <p:spPr/>
        <p:txBody>
          <a:bodyPr/>
          <a:lstStyle/>
          <a:p>
            <a:fld id="{EBB150E2-5CD4-4507-BF34-7B9F9A3DCDCE}" type="slidenum">
              <a:rPr lang="da-DK" smtClean="0"/>
              <a:pPr/>
              <a:t>‹#›</a:t>
            </a:fld>
            <a:endParaRPr lang="da-DK"/>
          </a:p>
        </p:txBody>
      </p:sp>
      <p:sp>
        <p:nvSpPr>
          <p:cNvPr id="9" name="TextBox 18">
            <a:extLst>
              <a:ext uri="{FF2B5EF4-FFF2-40B4-BE49-F238E27FC236}">
                <a16:creationId xmlns:a16="http://schemas.microsoft.com/office/drawing/2014/main" id="{7744C287-E9B6-4CFD-B386-AADD06987BAC}"/>
              </a:ext>
            </a:extLst>
          </p:cNvPr>
          <p:cNvSpPr txBox="1"/>
          <p:nvPr userDrawn="1"/>
        </p:nvSpPr>
        <p:spPr>
          <a:xfrm>
            <a:off x="-1512675" y="2859327"/>
            <a:ext cx="1332148" cy="807913"/>
          </a:xfrm>
          <a:prstGeom prst="rect">
            <a:avLst/>
          </a:prstGeom>
          <a:noFill/>
        </p:spPr>
        <p:txBody>
          <a:bodyPr wrap="square" lIns="0" tIns="0" rIns="0" bIns="0" rtlCol="0">
            <a:spAutoFit/>
          </a:bodyPr>
          <a:lstStyle/>
          <a:p>
            <a:pPr algn="r"/>
            <a:r>
              <a:rPr lang="da-DK" sz="750" kern="1200" baseline="0" dirty="0">
                <a:solidFill>
                  <a:schemeClr val="tx1"/>
                </a:solidFill>
                <a:latin typeface="+mn-lt"/>
                <a:ea typeface="+mn-ea"/>
                <a:cs typeface="+mn-cs"/>
              </a:rPr>
              <a:t>Billedindsætning:</a:t>
            </a:r>
          </a:p>
          <a:p>
            <a:pPr algn="r"/>
            <a:r>
              <a:rPr lang="da-DK" sz="750" kern="1200" baseline="0" dirty="0">
                <a:solidFill>
                  <a:schemeClr val="tx1"/>
                </a:solidFill>
                <a:latin typeface="+mn-lt"/>
                <a:ea typeface="+mn-ea"/>
                <a:cs typeface="+mn-cs"/>
              </a:rPr>
              <a:t>Klik på billede ikonen og sæt dit billede ind.</a:t>
            </a:r>
          </a:p>
          <a:p>
            <a:pPr algn="r"/>
            <a:r>
              <a:rPr lang="da-DK" sz="750" kern="1200" baseline="0" dirty="0">
                <a:solidFill>
                  <a:schemeClr val="tx1"/>
                </a:solidFill>
                <a:latin typeface="+mn-lt"/>
                <a:ea typeface="+mn-ea"/>
                <a:cs typeface="+mn-cs"/>
              </a:rPr>
              <a:t>Højre klik på billede og placér bagerst for at få Røde Kors-logoet frem</a:t>
            </a:r>
          </a:p>
          <a:p>
            <a:pPr algn="r"/>
            <a:endParaRPr lang="da-DK" sz="750" kern="1200" baseline="0" dirty="0">
              <a:solidFill>
                <a:schemeClr val="tx1"/>
              </a:solidFill>
              <a:latin typeface="+mn-lt"/>
              <a:ea typeface="+mn-ea"/>
              <a:cs typeface="+mn-cs"/>
            </a:endParaRPr>
          </a:p>
        </p:txBody>
      </p:sp>
      <p:sp>
        <p:nvSpPr>
          <p:cNvPr id="2" name="Titel 1">
            <a:extLst>
              <a:ext uri="{FF2B5EF4-FFF2-40B4-BE49-F238E27FC236}">
                <a16:creationId xmlns:a16="http://schemas.microsoft.com/office/drawing/2014/main" id="{3C8E7506-0215-4A64-B988-798D0FBBE990}"/>
              </a:ext>
            </a:extLst>
          </p:cNvPr>
          <p:cNvSpPr>
            <a:spLocks noGrp="1"/>
          </p:cNvSpPr>
          <p:nvPr>
            <p:ph type="title"/>
          </p:nvPr>
        </p:nvSpPr>
        <p:spPr/>
        <p:txBody>
          <a:bodyPr>
            <a:noAutofit/>
          </a:bodyPr>
          <a:lstStyle>
            <a:lvl1pPr>
              <a:defRPr sz="3000">
                <a:solidFill>
                  <a:schemeClr val="bg1"/>
                </a:solidFill>
              </a:defRPr>
            </a:lvl1pPr>
          </a:lstStyle>
          <a:p>
            <a:r>
              <a:rPr lang="da-DK" dirty="0"/>
              <a:t>Klik for at redigere titeltypografien i masteren</a:t>
            </a:r>
          </a:p>
        </p:txBody>
      </p:sp>
      <p:sp>
        <p:nvSpPr>
          <p:cNvPr id="11" name="Pladsholder til tekst 10">
            <a:extLst>
              <a:ext uri="{FF2B5EF4-FFF2-40B4-BE49-F238E27FC236}">
                <a16:creationId xmlns:a16="http://schemas.microsoft.com/office/drawing/2014/main" id="{210D5454-630C-4F0F-BD9B-2D8615FF1712}"/>
              </a:ext>
            </a:extLst>
          </p:cNvPr>
          <p:cNvSpPr>
            <a:spLocks noGrp="1"/>
          </p:cNvSpPr>
          <p:nvPr>
            <p:ph type="body" sz="quarter" idx="15"/>
          </p:nvPr>
        </p:nvSpPr>
        <p:spPr>
          <a:xfrm>
            <a:off x="7833817" y="3602394"/>
            <a:ext cx="3519985" cy="2142771"/>
          </a:xfrm>
        </p:spPr>
        <p:txBody>
          <a:bodyPr anchor="b"/>
          <a:lstStyle>
            <a:lvl1pPr marL="0" indent="0" algn="r">
              <a:buNone/>
              <a:defRPr b="1">
                <a:solidFill>
                  <a:schemeClr val="bg1"/>
                </a:solidFill>
              </a:defRPr>
            </a:lvl1pPr>
          </a:lstStyle>
          <a:p>
            <a:pPr lvl="0"/>
            <a:r>
              <a:rPr lang="da-DK" dirty="0"/>
              <a:t>Klik for at redigere teksttypografierne i masteren</a:t>
            </a:r>
          </a:p>
        </p:txBody>
      </p:sp>
    </p:spTree>
    <p:extLst>
      <p:ext uri="{BB962C8B-B14F-4D97-AF65-F5344CB8AC3E}">
        <p14:creationId xmlns:p14="http://schemas.microsoft.com/office/powerpoint/2010/main" val="2007999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arge Image, White Smal Header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3" y="2"/>
            <a:ext cx="12192000" cy="6137999"/>
          </a:xfrm>
          <a:blipFill>
            <a:blip r:embed="rId2"/>
            <a:stretch>
              <a:fillRect/>
            </a:stretch>
          </a:blipFill>
        </p:spPr>
        <p:txBody>
          <a:bodyPr/>
          <a:lstStyle/>
          <a:p>
            <a:endParaRPr lang="da-DK"/>
          </a:p>
        </p:txBody>
      </p:sp>
      <p:sp>
        <p:nvSpPr>
          <p:cNvPr id="4" name="Pladsholder til sidefod 3">
            <a:extLst>
              <a:ext uri="{FF2B5EF4-FFF2-40B4-BE49-F238E27FC236}">
                <a16:creationId xmlns:a16="http://schemas.microsoft.com/office/drawing/2014/main" id="{FB7D23A1-6267-4A72-A300-027721C70596}"/>
              </a:ext>
            </a:extLst>
          </p:cNvPr>
          <p:cNvSpPr>
            <a:spLocks noGrp="1"/>
          </p:cNvSpPr>
          <p:nvPr>
            <p:ph type="ftr" sz="quarter" idx="11"/>
          </p:nvPr>
        </p:nvSpPr>
        <p:spPr/>
        <p:txBody>
          <a:bodyPr/>
          <a:lstStyle/>
          <a:p>
            <a:r>
              <a:rPr lang="da-DK"/>
              <a:t>Røde Kors Skoletjeneste 2023</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itle 1">
            <a:extLst>
              <a:ext uri="{FF2B5EF4-FFF2-40B4-BE49-F238E27FC236}">
                <a16:creationId xmlns:a16="http://schemas.microsoft.com/office/drawing/2014/main" id="{6D285655-7B15-465C-BD12-B5C41E445949}"/>
              </a:ext>
            </a:extLst>
          </p:cNvPr>
          <p:cNvSpPr>
            <a:spLocks noGrp="1"/>
          </p:cNvSpPr>
          <p:nvPr>
            <p:ph type="title" hasCustomPrompt="1"/>
          </p:nvPr>
        </p:nvSpPr>
        <p:spPr>
          <a:xfrm>
            <a:off x="719139" y="2475426"/>
            <a:ext cx="10653712" cy="1128498"/>
          </a:xfrm>
        </p:spPr>
        <p:txBody>
          <a:bodyPr anchor="t" anchorCtr="0">
            <a:noAutofit/>
          </a:bodyPr>
          <a:lstStyle>
            <a:lvl1pPr>
              <a:lnSpc>
                <a:spcPct val="80000"/>
              </a:lnSpc>
              <a:defRPr sz="3000" cap="all" baseline="0">
                <a:solidFill>
                  <a:schemeClr val="bg1"/>
                </a:solidFill>
              </a:defRPr>
            </a:lvl1pPr>
          </a:lstStyle>
          <a:p>
            <a:r>
              <a:rPr lang="da-DK" dirty="0"/>
              <a:t>Klik for at redigere teksttypografierne</a:t>
            </a:r>
            <a:endParaRPr lang="da-DK" noProof="0" dirty="0"/>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610800"/>
            <a:ext cx="4932363" cy="1995110"/>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a:t>
            </a:r>
            <a:endParaRPr lang="en-US" noProof="0" dirty="0"/>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4"/>
            <a:ext cx="2016224" cy="3116238"/>
          </a:xfrm>
          <a:prstGeom prst="rect">
            <a:avLst/>
          </a:prstGeom>
          <a:noFill/>
        </p:spPr>
        <p:txBody>
          <a:bodyPr wrap="square" lIns="0" tIns="0" rIns="0" bIns="0" rtlCol="0">
            <a:spAutoFit/>
          </a:bodyPr>
          <a:lstStyle/>
          <a:p>
            <a:pPr algn="r"/>
            <a:r>
              <a:rPr lang="da-DK" sz="750" b="1" kern="1200" baseline="0" dirty="0">
                <a:solidFill>
                  <a:schemeClr val="tx1"/>
                </a:solidFill>
                <a:latin typeface="+mn-lt"/>
                <a:ea typeface="+mn-ea"/>
                <a:cs typeface="+mn-cs"/>
              </a:rPr>
              <a:t>Indsæt billede</a:t>
            </a:r>
            <a:endParaRPr lang="da-DK" sz="750" kern="1200" baseline="0" dirty="0">
              <a:solidFill>
                <a:schemeClr val="tx1"/>
              </a:solidFill>
              <a:latin typeface="+mn-lt"/>
              <a:ea typeface="+mn-ea"/>
              <a:cs typeface="+mn-cs"/>
            </a:endParaRPr>
          </a:p>
          <a:p>
            <a:pPr algn="r"/>
            <a:r>
              <a:rPr lang="da-DK" sz="750" kern="1200" baseline="0" dirty="0">
                <a:solidFill>
                  <a:schemeClr val="tx1"/>
                </a:solidFill>
                <a:latin typeface="+mn-lt"/>
                <a:ea typeface="+mn-ea"/>
                <a:cs typeface="+mn-cs"/>
              </a:rPr>
              <a:t>1. Klik på billede ikonet </a:t>
            </a:r>
          </a:p>
          <a:p>
            <a:pPr algn="r"/>
            <a:r>
              <a:rPr lang="da-DK" sz="750" kern="1200" baseline="0" dirty="0">
                <a:solidFill>
                  <a:schemeClr val="tx1"/>
                </a:solidFill>
                <a:latin typeface="+mn-lt"/>
                <a:ea typeface="+mn-ea"/>
                <a:cs typeface="+mn-cs"/>
              </a:rPr>
              <a:t>og vælg dit billede</a:t>
            </a:r>
          </a:p>
          <a:p>
            <a:pPr algn="r"/>
            <a:r>
              <a:rPr lang="da-DK" sz="750" kern="1200" baseline="0" dirty="0">
                <a:solidFill>
                  <a:schemeClr val="tx1"/>
                </a:solidFill>
                <a:latin typeface="+mn-lt"/>
                <a:ea typeface="+mn-ea"/>
                <a:cs typeface="+mn-cs"/>
              </a:rPr>
              <a:t>2. Højre klik på billede </a:t>
            </a:r>
            <a:br>
              <a:rPr lang="da-DK" sz="750" kern="1200" baseline="0" dirty="0">
                <a:solidFill>
                  <a:schemeClr val="tx1"/>
                </a:solidFill>
                <a:latin typeface="+mn-lt"/>
                <a:ea typeface="+mn-ea"/>
                <a:cs typeface="+mn-cs"/>
              </a:rPr>
            </a:br>
            <a:r>
              <a:rPr lang="da-DK" sz="750" kern="1200" baseline="0" dirty="0">
                <a:solidFill>
                  <a:schemeClr val="tx1"/>
                </a:solidFill>
                <a:latin typeface="+mn-lt"/>
                <a:ea typeface="+mn-ea"/>
                <a:cs typeface="+mn-cs"/>
              </a:rPr>
              <a:t>og vælg ’Placér bagerst’</a:t>
            </a: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endParaRPr lang="da-DK" sz="750" kern="1200" baseline="0" dirty="0">
              <a:solidFill>
                <a:schemeClr val="tx1"/>
              </a:solidFill>
              <a:latin typeface="+mn-lt"/>
              <a:ea typeface="+mn-ea"/>
              <a:cs typeface="+mn-cs"/>
            </a:endParaRPr>
          </a:p>
          <a:p>
            <a:pPr algn="r"/>
            <a:r>
              <a:rPr lang="da-DK" sz="750" b="1" kern="1200" baseline="0" dirty="0">
                <a:solidFill>
                  <a:schemeClr val="tx1"/>
                </a:solidFill>
                <a:latin typeface="+mn-lt"/>
                <a:ea typeface="+mn-ea"/>
                <a:cs typeface="+mn-cs"/>
              </a:rPr>
              <a:t>Fremhævet tekst </a:t>
            </a:r>
          </a:p>
          <a:p>
            <a:pPr algn="r"/>
            <a:r>
              <a:rPr lang="da-DK" sz="750" b="1" kern="1200" baseline="0" dirty="0">
                <a:solidFill>
                  <a:schemeClr val="tx1"/>
                </a:solidFill>
                <a:latin typeface="+mn-lt"/>
                <a:ea typeface="+mn-ea"/>
                <a:cs typeface="+mn-cs"/>
              </a:rPr>
              <a:t>sættes i Bold</a:t>
            </a:r>
          </a:p>
        </p:txBody>
      </p:sp>
      <p:sp>
        <p:nvSpPr>
          <p:cNvPr id="17" name="Text Placeholder 6">
            <a:extLst>
              <a:ext uri="{FF2B5EF4-FFF2-40B4-BE49-F238E27FC236}">
                <a16:creationId xmlns:a16="http://schemas.microsoft.com/office/drawing/2014/main" id="{5592812C-89AD-4A9D-997E-BF3AFC552221}"/>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dirty="0"/>
              <a:t>Edit Master text styles</a:t>
            </a:r>
          </a:p>
        </p:txBody>
      </p:sp>
    </p:spTree>
    <p:extLst>
      <p:ext uri="{BB962C8B-B14F-4D97-AF65-F5344CB8AC3E}">
        <p14:creationId xmlns:p14="http://schemas.microsoft.com/office/powerpoint/2010/main" val="1587131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C5CF274-429E-4BFD-92F6-90572724E78C}"/>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noProof="0"/>
          </a:p>
        </p:txBody>
      </p:sp>
      <p:sp>
        <p:nvSpPr>
          <p:cNvPr id="2" name="Titel 1">
            <a:extLst>
              <a:ext uri="{FF2B5EF4-FFF2-40B4-BE49-F238E27FC236}">
                <a16:creationId xmlns:a16="http://schemas.microsoft.com/office/drawing/2014/main" id="{2CB9BBD7-7394-4172-9B0B-9A7C4B7BE8BF}"/>
              </a:ext>
            </a:extLst>
          </p:cNvPr>
          <p:cNvSpPr>
            <a:spLocks noGrp="1"/>
          </p:cNvSpPr>
          <p:nvPr>
            <p:ph type="title"/>
          </p:nvPr>
        </p:nvSpPr>
        <p:spPr/>
        <p:txBody>
          <a:bodyPr/>
          <a:lstStyle/>
          <a:p>
            <a:r>
              <a:rPr lang="da-DK" dirty="0"/>
              <a:t>Klik for at redigere titeltypografien i masteren</a:t>
            </a:r>
          </a:p>
        </p:txBody>
      </p:sp>
      <p:sp>
        <p:nvSpPr>
          <p:cNvPr id="5" name="Pladsholder til sidefod 4">
            <a:extLst>
              <a:ext uri="{FF2B5EF4-FFF2-40B4-BE49-F238E27FC236}">
                <a16:creationId xmlns:a16="http://schemas.microsoft.com/office/drawing/2014/main" id="{BFBC7653-9D7F-4D65-8B56-F40A0F6DFFB6}"/>
              </a:ext>
            </a:extLst>
          </p:cNvPr>
          <p:cNvSpPr>
            <a:spLocks noGrp="1"/>
          </p:cNvSpPr>
          <p:nvPr>
            <p:ph type="ftr" sz="quarter" idx="11"/>
          </p:nvPr>
        </p:nvSpPr>
        <p:spPr/>
        <p:txBody>
          <a:bodyPr/>
          <a:lstStyle/>
          <a:p>
            <a:r>
              <a:rPr lang="da-DK"/>
              <a:t>Røde Kors Skoletjeneste 2023</a:t>
            </a:r>
          </a:p>
        </p:txBody>
      </p:sp>
      <p:sp>
        <p:nvSpPr>
          <p:cNvPr id="6" name="Pladsholder til slidenummer 5">
            <a:extLst>
              <a:ext uri="{FF2B5EF4-FFF2-40B4-BE49-F238E27FC236}">
                <a16:creationId xmlns:a16="http://schemas.microsoft.com/office/drawing/2014/main" id="{2C442DD6-30A8-40BD-B9AC-384E134E8004}"/>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9" name="Text Placeholder 8">
            <a:extLst>
              <a:ext uri="{FF2B5EF4-FFF2-40B4-BE49-F238E27FC236}">
                <a16:creationId xmlns:a16="http://schemas.microsoft.com/office/drawing/2014/main" id="{97D844B9-17A6-4F5B-856D-0B8B612DC341}"/>
              </a:ext>
            </a:extLst>
          </p:cNvPr>
          <p:cNvSpPr>
            <a:spLocks noGrp="1"/>
          </p:cNvSpPr>
          <p:nvPr>
            <p:ph type="body" sz="quarter" idx="13"/>
          </p:nvPr>
        </p:nvSpPr>
        <p:spPr>
          <a:xfrm>
            <a:off x="838199" y="1798310"/>
            <a:ext cx="10534651" cy="4124818"/>
          </a:xfrm>
        </p:spPr>
        <p:txBody>
          <a:bodyPr/>
          <a:lstStyle>
            <a:lvl1pPr marL="0" indent="0" algn="ctr">
              <a:lnSpc>
                <a:spcPct val="120000"/>
              </a:lnSpc>
              <a:buNone/>
              <a:defRPr sz="2175" b="0"/>
            </a:lvl1pPr>
            <a:lvl2pPr marL="0" indent="0" algn="ctr">
              <a:buFontTx/>
              <a:buNone/>
              <a:defRPr sz="1650"/>
            </a:lvl2pPr>
            <a:lvl3pPr marL="0" indent="0" algn="ctr">
              <a:buFontTx/>
              <a:buNone/>
              <a:defRPr/>
            </a:lvl3pPr>
            <a:lvl4pPr marL="0" indent="0" algn="ctr">
              <a:buFontTx/>
              <a:buNone/>
              <a:defRPr/>
            </a:lvl4pPr>
            <a:lvl5pPr marL="0" indent="0" algn="ctr">
              <a:buFontTx/>
              <a:buNone/>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da-DK" noProof="0" dirty="0"/>
          </a:p>
        </p:txBody>
      </p:sp>
      <p:pic>
        <p:nvPicPr>
          <p:cNvPr id="11" name="Picture 2" descr="D:\Transfer\RødeKors\PPT\logo\lille logo.wmf">
            <a:extLst>
              <a:ext uri="{FF2B5EF4-FFF2-40B4-BE49-F238E27FC236}">
                <a16:creationId xmlns:a16="http://schemas.microsoft.com/office/drawing/2014/main" id="{05637EBD-3111-41EE-9663-54EA48E299AD}"/>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Tree>
    <p:extLst>
      <p:ext uri="{BB962C8B-B14F-4D97-AF65-F5344CB8AC3E}">
        <p14:creationId xmlns:p14="http://schemas.microsoft.com/office/powerpoint/2010/main" val="1937294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to and no bullet poi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7"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7"/>
            <a:ext cx="4975747" cy="4117975"/>
          </a:xfrm>
        </p:spPr>
        <p:txBody>
          <a:bodyPr/>
          <a:lstStyle>
            <a:lvl1pPr marL="0" indent="0">
              <a:buNone/>
              <a:defRPr/>
            </a:lvl1pPr>
          </a:lstStyle>
          <a:p>
            <a:pPr lvl="0"/>
            <a:r>
              <a:rPr lang="da-DK" dirty="0"/>
              <a:t>Klik for at redigere teksttypografierne i masteren</a:t>
            </a:r>
          </a:p>
        </p:txBody>
      </p:sp>
      <p:sp>
        <p:nvSpPr>
          <p:cNvPr id="6" name="Pladsholder til sidefod 5">
            <a:extLst>
              <a:ext uri="{FF2B5EF4-FFF2-40B4-BE49-F238E27FC236}">
                <a16:creationId xmlns:a16="http://schemas.microsoft.com/office/drawing/2014/main" id="{BDC1DDF3-70E8-4DD1-B029-97B3D663625A}"/>
              </a:ext>
            </a:extLst>
          </p:cNvPr>
          <p:cNvSpPr>
            <a:spLocks noGrp="1"/>
          </p:cNvSpPr>
          <p:nvPr>
            <p:ph type="ftr" sz="quarter" idx="11"/>
          </p:nvPr>
        </p:nvSpPr>
        <p:spPr/>
        <p:txBody>
          <a:bodyPr/>
          <a:lstStyle/>
          <a:p>
            <a:r>
              <a:rPr lang="da-DK"/>
              <a:t>Røde Kors Skoletjeneste 2023</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
        <p:nvSpPr>
          <p:cNvPr id="11" name="Pladsholder til billede 10">
            <a:extLst>
              <a:ext uri="{FF2B5EF4-FFF2-40B4-BE49-F238E27FC236}">
                <a16:creationId xmlns:a16="http://schemas.microsoft.com/office/drawing/2014/main" id="{944D1E41-61E3-41B1-A5E1-39192B6B6785}"/>
              </a:ext>
            </a:extLst>
          </p:cNvPr>
          <p:cNvSpPr>
            <a:spLocks noGrp="1"/>
          </p:cNvSpPr>
          <p:nvPr>
            <p:ph type="pic" sz="quarter" idx="13"/>
          </p:nvPr>
        </p:nvSpPr>
        <p:spPr>
          <a:xfrm>
            <a:off x="6378056" y="2"/>
            <a:ext cx="5808203" cy="6176963"/>
          </a:xfrm>
          <a:solidFill>
            <a:schemeClr val="bg2">
              <a:lumMod val="75000"/>
            </a:schemeClr>
          </a:solidFill>
        </p:spPr>
        <p:txBody>
          <a:bodyPr/>
          <a:lstStyle/>
          <a:p>
            <a:endParaRPr lang="da-DK"/>
          </a:p>
        </p:txBody>
      </p:sp>
    </p:spTree>
    <p:extLst>
      <p:ext uri="{BB962C8B-B14F-4D97-AF65-F5344CB8AC3E}">
        <p14:creationId xmlns:p14="http://schemas.microsoft.com/office/powerpoint/2010/main" val="1476973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gram and NO bullet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28EF3-A0BD-4185-BBDE-E9CEB3DBBD08}"/>
              </a:ext>
            </a:extLst>
          </p:cNvPr>
          <p:cNvSpPr>
            <a:spLocks noGrp="1"/>
          </p:cNvSpPr>
          <p:nvPr>
            <p:ph type="title"/>
          </p:nvPr>
        </p:nvSpPr>
        <p:spPr>
          <a:xfrm>
            <a:off x="838200" y="723900"/>
            <a:ext cx="4975747" cy="966788"/>
          </a:xfrm>
        </p:spPr>
        <p:txBody>
          <a:bodyPr/>
          <a:lstStyle/>
          <a:p>
            <a:r>
              <a:rPr lang="da-DK" dirty="0"/>
              <a:t>Klik for at redigere titeltypografien</a:t>
            </a:r>
          </a:p>
        </p:txBody>
      </p:sp>
      <p:sp>
        <p:nvSpPr>
          <p:cNvPr id="3" name="Pladsholder til indhold 2">
            <a:extLst>
              <a:ext uri="{FF2B5EF4-FFF2-40B4-BE49-F238E27FC236}">
                <a16:creationId xmlns:a16="http://schemas.microsoft.com/office/drawing/2014/main" id="{CA6283E6-86E4-459A-ADEF-0528BFE12D39}"/>
              </a:ext>
            </a:extLst>
          </p:cNvPr>
          <p:cNvSpPr>
            <a:spLocks noGrp="1"/>
          </p:cNvSpPr>
          <p:nvPr>
            <p:ph sz="half" idx="1"/>
          </p:nvPr>
        </p:nvSpPr>
        <p:spPr>
          <a:xfrm>
            <a:off x="838200" y="1825625"/>
            <a:ext cx="4975747" cy="4118400"/>
          </a:xfrm>
        </p:spPr>
        <p:txBody>
          <a:bodyPr/>
          <a:lstStyle>
            <a:lvl1pPr marL="0" indent="0">
              <a:buNone/>
              <a:defRPr/>
            </a:lvl1pPr>
          </a:lstStyle>
          <a:p>
            <a:pPr lvl="0"/>
            <a:r>
              <a:rPr lang="da-DK" dirty="0"/>
              <a:t>Klik for at redigere teksttypografierne i masteren</a:t>
            </a:r>
          </a:p>
        </p:txBody>
      </p:sp>
      <p:sp>
        <p:nvSpPr>
          <p:cNvPr id="6" name="Pladsholder til sidefod 5">
            <a:extLst>
              <a:ext uri="{FF2B5EF4-FFF2-40B4-BE49-F238E27FC236}">
                <a16:creationId xmlns:a16="http://schemas.microsoft.com/office/drawing/2014/main" id="{BDC1DDF3-70E8-4DD1-B029-97B3D663625A}"/>
              </a:ext>
            </a:extLst>
          </p:cNvPr>
          <p:cNvSpPr>
            <a:spLocks noGrp="1"/>
          </p:cNvSpPr>
          <p:nvPr>
            <p:ph type="ftr" sz="quarter" idx="11"/>
          </p:nvPr>
        </p:nvSpPr>
        <p:spPr/>
        <p:txBody>
          <a:bodyPr/>
          <a:lstStyle/>
          <a:p>
            <a:r>
              <a:rPr lang="da-DK"/>
              <a:t>Røde Kors Skoletjeneste 2023</a:t>
            </a:r>
          </a:p>
        </p:txBody>
      </p:sp>
      <p:sp>
        <p:nvSpPr>
          <p:cNvPr id="7" name="Pladsholder til slidenummer 6">
            <a:extLst>
              <a:ext uri="{FF2B5EF4-FFF2-40B4-BE49-F238E27FC236}">
                <a16:creationId xmlns:a16="http://schemas.microsoft.com/office/drawing/2014/main" id="{8A9072FD-E5E2-4D12-B55B-F6EC927B1E69}"/>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9" name="Picture 2" descr="D:\Transfer\RødeKors\PPT\logo\lille logo.wmf">
            <a:extLst>
              <a:ext uri="{FF2B5EF4-FFF2-40B4-BE49-F238E27FC236}">
                <a16:creationId xmlns:a16="http://schemas.microsoft.com/office/drawing/2014/main" id="{521A36FA-58A2-487E-A63F-67DAF8CB0529}"/>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
        <p:nvSpPr>
          <p:cNvPr id="5" name="Pladsholder til diagram 4">
            <a:extLst>
              <a:ext uri="{FF2B5EF4-FFF2-40B4-BE49-F238E27FC236}">
                <a16:creationId xmlns:a16="http://schemas.microsoft.com/office/drawing/2014/main" id="{DA849CC6-76E9-40A0-8542-1158573A6EBC}"/>
              </a:ext>
            </a:extLst>
          </p:cNvPr>
          <p:cNvSpPr>
            <a:spLocks noGrp="1"/>
          </p:cNvSpPr>
          <p:nvPr>
            <p:ph type="chart" sz="quarter" idx="13"/>
          </p:nvPr>
        </p:nvSpPr>
        <p:spPr>
          <a:xfrm>
            <a:off x="6378052" y="723902"/>
            <a:ext cx="4975747" cy="5220125"/>
          </a:xfrm>
        </p:spPr>
        <p:txBody>
          <a:bodyPr/>
          <a:lstStyle/>
          <a:p>
            <a:endParaRPr lang="da-DK"/>
          </a:p>
        </p:txBody>
      </p:sp>
    </p:spTree>
    <p:extLst>
      <p:ext uri="{BB962C8B-B14F-4D97-AF65-F5344CB8AC3E}">
        <p14:creationId xmlns:p14="http://schemas.microsoft.com/office/powerpoint/2010/main" val="439709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el, Graf ore Smar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4634A4-F6B4-4766-AFFD-B5EB3CAC7314}"/>
              </a:ext>
            </a:extLst>
          </p:cNvPr>
          <p:cNvSpPr>
            <a:spLocks noGrp="1"/>
          </p:cNvSpPr>
          <p:nvPr>
            <p:ph type="title"/>
          </p:nvPr>
        </p:nvSpPr>
        <p:spPr>
          <a:xfrm>
            <a:off x="839788" y="723516"/>
            <a:ext cx="10515600" cy="913220"/>
          </a:xfr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04903F08-92EF-426A-A563-81AD5EA31980}"/>
              </a:ext>
            </a:extLst>
          </p:cNvPr>
          <p:cNvSpPr>
            <a:spLocks noGrp="1"/>
          </p:cNvSpPr>
          <p:nvPr>
            <p:ph type="body" idx="1"/>
          </p:nvPr>
        </p:nvSpPr>
        <p:spPr>
          <a:xfrm>
            <a:off x="839789" y="1713062"/>
            <a:ext cx="10514011" cy="823912"/>
          </a:xfrm>
        </p:spPr>
        <p:txBody>
          <a:bodyPr anchor="t">
            <a:normAutofit/>
          </a:bodyPr>
          <a:lstStyle>
            <a:lvl1pPr marL="0" indent="0" algn="ctr">
              <a:buNone/>
              <a:defRPr sz="13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dirty="0"/>
              <a:t>Klik for at redigere teksttypografierne i masteren</a:t>
            </a:r>
          </a:p>
        </p:txBody>
      </p:sp>
      <p:sp>
        <p:nvSpPr>
          <p:cNvPr id="4" name="Pladsholder til indhold 3">
            <a:extLst>
              <a:ext uri="{FF2B5EF4-FFF2-40B4-BE49-F238E27FC236}">
                <a16:creationId xmlns:a16="http://schemas.microsoft.com/office/drawing/2014/main" id="{B32381B7-07E4-46D9-859B-99309A74FF63}"/>
              </a:ext>
            </a:extLst>
          </p:cNvPr>
          <p:cNvSpPr>
            <a:spLocks noGrp="1"/>
          </p:cNvSpPr>
          <p:nvPr>
            <p:ph sz="half" idx="2"/>
          </p:nvPr>
        </p:nvSpPr>
        <p:spPr>
          <a:xfrm>
            <a:off x="839789" y="2636875"/>
            <a:ext cx="10514011" cy="3552789"/>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p:txBody>
      </p:sp>
      <p:sp>
        <p:nvSpPr>
          <p:cNvPr id="8" name="Pladsholder til sidefod 7">
            <a:extLst>
              <a:ext uri="{FF2B5EF4-FFF2-40B4-BE49-F238E27FC236}">
                <a16:creationId xmlns:a16="http://schemas.microsoft.com/office/drawing/2014/main" id="{19901541-B4A9-48B6-8077-4ACA840CD9C3}"/>
              </a:ext>
            </a:extLst>
          </p:cNvPr>
          <p:cNvSpPr>
            <a:spLocks noGrp="1"/>
          </p:cNvSpPr>
          <p:nvPr>
            <p:ph type="ftr" sz="quarter" idx="11"/>
          </p:nvPr>
        </p:nvSpPr>
        <p:spPr/>
        <p:txBody>
          <a:bodyPr/>
          <a:lstStyle/>
          <a:p>
            <a:r>
              <a:rPr lang="da-DK"/>
              <a:t>Røde Kors Skoletjeneste 2023</a:t>
            </a:r>
          </a:p>
        </p:txBody>
      </p:sp>
      <p:sp>
        <p:nvSpPr>
          <p:cNvPr id="9" name="Pladsholder til slidenummer 8">
            <a:extLst>
              <a:ext uri="{FF2B5EF4-FFF2-40B4-BE49-F238E27FC236}">
                <a16:creationId xmlns:a16="http://schemas.microsoft.com/office/drawing/2014/main" id="{0F26E3AF-16EE-45C9-9BD9-158B00D35984}"/>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11" name="Picture 2" descr="D:\Transfer\RødeKors\PPT\logo\lille logo.wmf">
            <a:extLst>
              <a:ext uri="{FF2B5EF4-FFF2-40B4-BE49-F238E27FC236}">
                <a16:creationId xmlns:a16="http://schemas.microsoft.com/office/drawing/2014/main" id="{FB00FC05-F9F2-4888-BA82-4F2D68758D96}"/>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
        <p:nvSpPr>
          <p:cNvPr id="7" name="TextBox 15">
            <a:extLst>
              <a:ext uri="{FF2B5EF4-FFF2-40B4-BE49-F238E27FC236}">
                <a16:creationId xmlns:a16="http://schemas.microsoft.com/office/drawing/2014/main" id="{BFFA72DC-4888-421C-B000-B6692A85DB80}"/>
              </a:ext>
            </a:extLst>
          </p:cNvPr>
          <p:cNvSpPr txBox="1"/>
          <p:nvPr userDrawn="1"/>
        </p:nvSpPr>
        <p:spPr>
          <a:xfrm>
            <a:off x="-2232845" y="2685441"/>
            <a:ext cx="2082241" cy="230832"/>
          </a:xfrm>
          <a:prstGeom prst="rect">
            <a:avLst/>
          </a:prstGeom>
          <a:noFill/>
        </p:spPr>
        <p:txBody>
          <a:bodyPr wrap="square" lIns="0" tIns="0" rIns="0" bIns="0" rtlCol="0">
            <a:spAutoFit/>
          </a:bodyPr>
          <a:lstStyle/>
          <a:p>
            <a:pPr algn="r"/>
            <a:r>
              <a:rPr lang="da-DK" sz="750" b="1" kern="1200" baseline="0" dirty="0">
                <a:solidFill>
                  <a:schemeClr val="tx1"/>
                </a:solidFill>
                <a:latin typeface="+mn-lt"/>
                <a:ea typeface="+mn-ea"/>
                <a:cs typeface="+mn-cs"/>
              </a:rPr>
              <a:t>Indsæt Tabel, Graf</a:t>
            </a:r>
          </a:p>
          <a:p>
            <a:pPr algn="r"/>
            <a:r>
              <a:rPr lang="da-DK" sz="750" b="1" kern="1200" baseline="0" dirty="0">
                <a:solidFill>
                  <a:schemeClr val="tx1"/>
                </a:solidFill>
                <a:latin typeface="+mn-lt"/>
                <a:ea typeface="+mn-ea"/>
                <a:cs typeface="+mn-cs"/>
              </a:rPr>
              <a:t> eller </a:t>
            </a:r>
            <a:r>
              <a:rPr lang="da-DK" sz="750" b="1" kern="1200" baseline="0" dirty="0" err="1">
                <a:solidFill>
                  <a:schemeClr val="tx1"/>
                </a:solidFill>
                <a:latin typeface="+mn-lt"/>
                <a:ea typeface="+mn-ea"/>
                <a:cs typeface="+mn-cs"/>
              </a:rPr>
              <a:t>SmartArt</a:t>
            </a:r>
            <a:endParaRPr lang="da-DK" sz="750" b="1" kern="1200" baseline="0" dirty="0">
              <a:solidFill>
                <a:schemeClr val="tx1"/>
              </a:solidFill>
              <a:latin typeface="+mn-lt"/>
              <a:ea typeface="+mn-ea"/>
              <a:cs typeface="+mn-cs"/>
            </a:endParaRPr>
          </a:p>
        </p:txBody>
      </p:sp>
    </p:spTree>
    <p:extLst>
      <p:ext uri="{BB962C8B-B14F-4D97-AF65-F5344CB8AC3E}">
        <p14:creationId xmlns:p14="http://schemas.microsoft.com/office/powerpoint/2010/main" val="1127174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osa background and Tex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F10F232-FB8F-4C03-AC75-1B1028C29B6A}"/>
              </a:ext>
            </a:extLst>
          </p:cNvPr>
          <p:cNvSpPr/>
          <p:nvPr userDrawn="1"/>
        </p:nvSpPr>
        <p:spPr>
          <a:xfrm>
            <a:off x="-3600" y="-3599"/>
            <a:ext cx="12195600" cy="6298074"/>
          </a:xfrm>
          <a:prstGeom prst="rect">
            <a:avLst/>
          </a:prstGeom>
          <a:solidFill>
            <a:srgbClr val="FAE3E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noProof="0"/>
          </a:p>
        </p:txBody>
      </p:sp>
      <p:sp>
        <p:nvSpPr>
          <p:cNvPr id="4" name="Pladsholder til sidefod 3">
            <a:extLst>
              <a:ext uri="{FF2B5EF4-FFF2-40B4-BE49-F238E27FC236}">
                <a16:creationId xmlns:a16="http://schemas.microsoft.com/office/drawing/2014/main" id="{FB7D23A1-6267-4A72-A300-027721C70596}"/>
              </a:ext>
            </a:extLst>
          </p:cNvPr>
          <p:cNvSpPr>
            <a:spLocks noGrp="1"/>
          </p:cNvSpPr>
          <p:nvPr>
            <p:ph type="ftr" sz="quarter" idx="11"/>
          </p:nvPr>
        </p:nvSpPr>
        <p:spPr/>
        <p:txBody>
          <a:bodyPr/>
          <a:lstStyle/>
          <a:p>
            <a:r>
              <a:rPr lang="da-DK"/>
              <a:t>Røde Kors Skoletjeneste 2023</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0" name="TextBox 13">
            <a:extLst>
              <a:ext uri="{FF2B5EF4-FFF2-40B4-BE49-F238E27FC236}">
                <a16:creationId xmlns:a16="http://schemas.microsoft.com/office/drawing/2014/main" id="{77F4A193-C8F3-4C58-8E23-C8237B13B325}"/>
              </a:ext>
            </a:extLst>
          </p:cNvPr>
          <p:cNvSpPr txBox="1"/>
          <p:nvPr userDrawn="1"/>
        </p:nvSpPr>
        <p:spPr>
          <a:xfrm>
            <a:off x="-2130735" y="1664806"/>
            <a:ext cx="2016224" cy="577081"/>
          </a:xfrm>
          <a:prstGeom prst="rect">
            <a:avLst/>
          </a:prstGeom>
          <a:noFill/>
        </p:spPr>
        <p:txBody>
          <a:bodyPr wrap="square" lIns="0" tIns="0" rIns="0" bIns="0" rtlCol="0">
            <a:spAutoFit/>
          </a:bodyPr>
          <a:lstStyle/>
          <a:p>
            <a:pPr algn="r"/>
            <a:r>
              <a:rPr lang="da-DK" sz="750" b="1" kern="1200" baseline="0" dirty="0">
                <a:solidFill>
                  <a:schemeClr val="tx1"/>
                </a:solidFill>
                <a:latin typeface="+mn-lt"/>
                <a:ea typeface="+mn-ea"/>
                <a:cs typeface="+mn-cs"/>
              </a:rPr>
              <a:t>Indsæt billede</a:t>
            </a:r>
            <a:endParaRPr lang="da-DK" sz="750" kern="1200" baseline="0" dirty="0">
              <a:solidFill>
                <a:schemeClr val="tx1"/>
              </a:solidFill>
              <a:latin typeface="+mn-lt"/>
              <a:ea typeface="+mn-ea"/>
              <a:cs typeface="+mn-cs"/>
            </a:endParaRPr>
          </a:p>
          <a:p>
            <a:pPr algn="r"/>
            <a:r>
              <a:rPr lang="da-DK" sz="750" kern="1200" baseline="0" dirty="0">
                <a:solidFill>
                  <a:schemeClr val="tx1"/>
                </a:solidFill>
                <a:latin typeface="+mn-lt"/>
                <a:ea typeface="+mn-ea"/>
                <a:cs typeface="+mn-cs"/>
              </a:rPr>
              <a:t>1. Klik på billede ikonet </a:t>
            </a:r>
          </a:p>
          <a:p>
            <a:pPr algn="r"/>
            <a:r>
              <a:rPr lang="da-DK" sz="750" kern="1200" baseline="0" dirty="0">
                <a:solidFill>
                  <a:schemeClr val="tx1"/>
                </a:solidFill>
                <a:latin typeface="+mn-lt"/>
                <a:ea typeface="+mn-ea"/>
                <a:cs typeface="+mn-cs"/>
              </a:rPr>
              <a:t>og vælg dit billede</a:t>
            </a:r>
          </a:p>
          <a:p>
            <a:pPr algn="r"/>
            <a:r>
              <a:rPr lang="da-DK" sz="750" kern="1200" baseline="0" dirty="0">
                <a:solidFill>
                  <a:schemeClr val="tx1"/>
                </a:solidFill>
                <a:latin typeface="+mn-lt"/>
                <a:ea typeface="+mn-ea"/>
                <a:cs typeface="+mn-cs"/>
              </a:rPr>
              <a:t>2. Højre klik på billede </a:t>
            </a:r>
            <a:br>
              <a:rPr lang="da-DK" sz="750" kern="1200" baseline="0" dirty="0">
                <a:solidFill>
                  <a:schemeClr val="tx1"/>
                </a:solidFill>
                <a:latin typeface="+mn-lt"/>
                <a:ea typeface="+mn-ea"/>
                <a:cs typeface="+mn-cs"/>
              </a:rPr>
            </a:br>
            <a:r>
              <a:rPr lang="da-DK" sz="750" kern="1200" baseline="0" dirty="0">
                <a:solidFill>
                  <a:schemeClr val="tx1"/>
                </a:solidFill>
                <a:latin typeface="+mn-lt"/>
                <a:ea typeface="+mn-ea"/>
                <a:cs typeface="+mn-cs"/>
              </a:rPr>
              <a:t>og vælg ’Placér bagerst’</a:t>
            </a:r>
          </a:p>
        </p:txBody>
      </p:sp>
      <p:sp>
        <p:nvSpPr>
          <p:cNvPr id="11" name="Text Placeholder 9">
            <a:extLst>
              <a:ext uri="{FF2B5EF4-FFF2-40B4-BE49-F238E27FC236}">
                <a16:creationId xmlns:a16="http://schemas.microsoft.com/office/drawing/2014/main" id="{8CC1A634-51ED-467C-BF49-3E74CA5C1731}"/>
              </a:ext>
            </a:extLst>
          </p:cNvPr>
          <p:cNvSpPr>
            <a:spLocks noGrp="1"/>
          </p:cNvSpPr>
          <p:nvPr>
            <p:ph type="body" sz="quarter" idx="14"/>
          </p:nvPr>
        </p:nvSpPr>
        <p:spPr>
          <a:xfrm>
            <a:off x="719139" y="3611122"/>
            <a:ext cx="4752963" cy="1978823"/>
          </a:xfrm>
        </p:spPr>
        <p:txBody>
          <a:bodyPr anchor="b" anchorCtr="0">
            <a:normAutofit/>
          </a:bodyPr>
          <a:lstStyle>
            <a:lvl1pPr marL="0" indent="0">
              <a:buNone/>
              <a:defRPr b="0"/>
            </a:lvl1pPr>
          </a:lstStyle>
          <a:p>
            <a:pPr lvl="0"/>
            <a:r>
              <a:rPr lang="da-DK" dirty="0"/>
              <a:t>Klik for at redigere teksttypografierne</a:t>
            </a:r>
            <a:endParaRPr lang="en-US" noProof="0" dirty="0"/>
          </a:p>
        </p:txBody>
      </p:sp>
      <p:sp>
        <p:nvSpPr>
          <p:cNvPr id="12" name="Titel 1">
            <a:extLst>
              <a:ext uri="{FF2B5EF4-FFF2-40B4-BE49-F238E27FC236}">
                <a16:creationId xmlns:a16="http://schemas.microsoft.com/office/drawing/2014/main" id="{EBAE3CD9-F39C-4FFA-B9F8-715B3FA93F4F}"/>
              </a:ext>
            </a:extLst>
          </p:cNvPr>
          <p:cNvSpPr>
            <a:spLocks noGrp="1"/>
          </p:cNvSpPr>
          <p:nvPr>
            <p:ph type="ctrTitle" hasCustomPrompt="1"/>
          </p:nvPr>
        </p:nvSpPr>
        <p:spPr>
          <a:xfrm>
            <a:off x="707109" y="1441848"/>
            <a:ext cx="10653711" cy="2169275"/>
          </a:xfrm>
        </p:spPr>
        <p:txBody>
          <a:bodyPr anchor="b">
            <a:normAutofit/>
          </a:bodyPr>
          <a:lstStyle>
            <a:lvl1pPr algn="ctr">
              <a:defRPr sz="5250" cap="all" baseline="0">
                <a:solidFill>
                  <a:schemeClr val="tx2"/>
                </a:solidFill>
              </a:defRPr>
            </a:lvl1pPr>
          </a:lstStyle>
          <a:p>
            <a:r>
              <a:rPr lang="da-DK" dirty="0"/>
              <a:t>redigere titeltypografien</a:t>
            </a:r>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1" y="274934"/>
            <a:ext cx="349251" cy="349250"/>
          </a:xfrm>
          <a:prstGeom prst="rect">
            <a:avLst/>
          </a:prstGeom>
          <a:noFill/>
        </p:spPr>
      </p:pic>
    </p:spTree>
    <p:extLst>
      <p:ext uri="{BB962C8B-B14F-4D97-AF65-F5344CB8AC3E}">
        <p14:creationId xmlns:p14="http://schemas.microsoft.com/office/powerpoint/2010/main" val="708873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8" name="Pladsholder til billede 5">
            <a:extLst>
              <a:ext uri="{FF2B5EF4-FFF2-40B4-BE49-F238E27FC236}">
                <a16:creationId xmlns:a16="http://schemas.microsoft.com/office/drawing/2014/main" id="{B5C91276-46F3-4714-9729-BAD42F6D3A4B}"/>
              </a:ext>
            </a:extLst>
          </p:cNvPr>
          <p:cNvSpPr>
            <a:spLocks noGrp="1"/>
          </p:cNvSpPr>
          <p:nvPr>
            <p:ph type="pic" sz="quarter" idx="13"/>
          </p:nvPr>
        </p:nvSpPr>
        <p:spPr>
          <a:xfrm>
            <a:off x="-3" y="0"/>
            <a:ext cx="12192000" cy="6138000"/>
          </a:xfrm>
          <a:blipFill>
            <a:blip r:embed="rId2"/>
            <a:stretch>
              <a:fillRect/>
            </a:stretch>
          </a:blipFill>
        </p:spPr>
        <p:txBody>
          <a:bodyPr/>
          <a:lstStyle/>
          <a:p>
            <a:endParaRPr lang="da-DK"/>
          </a:p>
        </p:txBody>
      </p:sp>
      <p:sp>
        <p:nvSpPr>
          <p:cNvPr id="4" name="Pladsholder til sidefod 3">
            <a:extLst>
              <a:ext uri="{FF2B5EF4-FFF2-40B4-BE49-F238E27FC236}">
                <a16:creationId xmlns:a16="http://schemas.microsoft.com/office/drawing/2014/main" id="{FB7D23A1-6267-4A72-A300-027721C70596}"/>
              </a:ext>
            </a:extLst>
          </p:cNvPr>
          <p:cNvSpPr>
            <a:spLocks noGrp="1"/>
          </p:cNvSpPr>
          <p:nvPr>
            <p:ph type="ftr" sz="quarter" idx="11"/>
          </p:nvPr>
        </p:nvSpPr>
        <p:spPr/>
        <p:txBody>
          <a:bodyPr/>
          <a:lstStyle/>
          <a:p>
            <a:r>
              <a:rPr lang="da-DK"/>
              <a:t>Røde Kors Skoletjeneste 2023</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sp>
        <p:nvSpPr>
          <p:cNvPr id="12" name="Text Placeholder 12">
            <a:extLst>
              <a:ext uri="{FF2B5EF4-FFF2-40B4-BE49-F238E27FC236}">
                <a16:creationId xmlns:a16="http://schemas.microsoft.com/office/drawing/2014/main" id="{7BE11E05-EB07-47A1-A1CC-94CCBAB10153}"/>
              </a:ext>
            </a:extLst>
          </p:cNvPr>
          <p:cNvSpPr>
            <a:spLocks noGrp="1"/>
          </p:cNvSpPr>
          <p:nvPr>
            <p:ph type="body" sz="quarter" idx="14"/>
          </p:nvPr>
        </p:nvSpPr>
        <p:spPr>
          <a:xfrm>
            <a:off x="719140" y="3429002"/>
            <a:ext cx="4932363" cy="2189747"/>
          </a:xfrm>
        </p:spPr>
        <p:txBody>
          <a:bodyPr anchor="b" anchorCtr="0">
            <a:normAutofit/>
          </a:bodyPr>
          <a:lstStyle>
            <a:lvl1pPr marL="0" indent="0">
              <a:buNone/>
              <a:defRPr b="1">
                <a:solidFill>
                  <a:schemeClr val="bg1"/>
                </a:solidFill>
              </a:defRPr>
            </a:lvl1pPr>
            <a:lvl2pPr marL="0" indent="0">
              <a:buFont typeface="Arial" panose="020B0604020202020204" pitchFamily="34" charset="0"/>
              <a:buNone/>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a:t>
            </a:r>
            <a:endParaRPr lang="en-US" noProof="0" dirty="0"/>
          </a:p>
        </p:txBody>
      </p:sp>
      <p:sp>
        <p:nvSpPr>
          <p:cNvPr id="2" name="TextBox 15">
            <a:extLst>
              <a:ext uri="{FF2B5EF4-FFF2-40B4-BE49-F238E27FC236}">
                <a16:creationId xmlns:a16="http://schemas.microsoft.com/office/drawing/2014/main" id="{137EC53C-4A67-4445-9BAE-E4EE11961172}"/>
              </a:ext>
            </a:extLst>
          </p:cNvPr>
          <p:cNvSpPr txBox="1"/>
          <p:nvPr userDrawn="1"/>
        </p:nvSpPr>
        <p:spPr>
          <a:xfrm>
            <a:off x="-2130735" y="1664806"/>
            <a:ext cx="2016224" cy="692497"/>
          </a:xfrm>
          <a:prstGeom prst="rect">
            <a:avLst/>
          </a:prstGeom>
          <a:noFill/>
        </p:spPr>
        <p:txBody>
          <a:bodyPr wrap="square" lIns="0" tIns="0" rIns="0" bIns="0" rtlCol="0">
            <a:spAutoFit/>
          </a:bodyPr>
          <a:lstStyle/>
          <a:p>
            <a:pPr algn="r"/>
            <a:r>
              <a:rPr lang="da-DK" sz="750" b="1" kern="1200" baseline="0" dirty="0">
                <a:solidFill>
                  <a:schemeClr val="tx1"/>
                </a:solidFill>
                <a:latin typeface="+mn-lt"/>
                <a:ea typeface="+mn-ea"/>
                <a:cs typeface="+mn-cs"/>
              </a:rPr>
              <a:t>Indsæt billede</a:t>
            </a:r>
            <a:endParaRPr lang="da-DK" sz="750" kern="1200" baseline="0" dirty="0">
              <a:solidFill>
                <a:schemeClr val="tx1"/>
              </a:solidFill>
              <a:latin typeface="+mn-lt"/>
              <a:ea typeface="+mn-ea"/>
              <a:cs typeface="+mn-cs"/>
            </a:endParaRPr>
          </a:p>
          <a:p>
            <a:pPr algn="r"/>
            <a:r>
              <a:rPr lang="da-DK" sz="750" kern="1200" baseline="0" dirty="0">
                <a:solidFill>
                  <a:schemeClr val="tx1"/>
                </a:solidFill>
                <a:latin typeface="+mn-lt"/>
                <a:ea typeface="+mn-ea"/>
                <a:cs typeface="+mn-cs"/>
              </a:rPr>
              <a:t>1. Klik på billede ikonet </a:t>
            </a:r>
          </a:p>
          <a:p>
            <a:pPr algn="r"/>
            <a:r>
              <a:rPr lang="da-DK" sz="750" kern="1200" baseline="0" dirty="0">
                <a:solidFill>
                  <a:schemeClr val="tx1"/>
                </a:solidFill>
                <a:latin typeface="+mn-lt"/>
                <a:ea typeface="+mn-ea"/>
                <a:cs typeface="+mn-cs"/>
              </a:rPr>
              <a:t>og vælg dit billede</a:t>
            </a:r>
          </a:p>
          <a:p>
            <a:pPr algn="r"/>
            <a:r>
              <a:rPr lang="da-DK" sz="750" kern="1200" baseline="0" dirty="0">
                <a:solidFill>
                  <a:schemeClr val="tx1"/>
                </a:solidFill>
                <a:latin typeface="+mn-lt"/>
                <a:ea typeface="+mn-ea"/>
                <a:cs typeface="+mn-cs"/>
              </a:rPr>
              <a:t>2. Højre klik på billede </a:t>
            </a:r>
            <a:br>
              <a:rPr lang="da-DK" sz="750" kern="1200" baseline="0" dirty="0">
                <a:solidFill>
                  <a:schemeClr val="tx1"/>
                </a:solidFill>
                <a:latin typeface="+mn-lt"/>
                <a:ea typeface="+mn-ea"/>
                <a:cs typeface="+mn-cs"/>
              </a:rPr>
            </a:br>
            <a:r>
              <a:rPr lang="da-DK" sz="750" kern="1200" baseline="0" dirty="0">
                <a:solidFill>
                  <a:schemeClr val="tx1"/>
                </a:solidFill>
                <a:latin typeface="+mn-lt"/>
                <a:ea typeface="+mn-ea"/>
                <a:cs typeface="+mn-cs"/>
              </a:rPr>
              <a:t>og vælg ’Placér bagerst’</a:t>
            </a:r>
          </a:p>
          <a:p>
            <a:pPr algn="r"/>
            <a:endParaRPr lang="da-DK" sz="750" kern="1200" baseline="0" dirty="0">
              <a:solidFill>
                <a:schemeClr val="tx1"/>
              </a:solidFill>
              <a:latin typeface="+mn-lt"/>
              <a:ea typeface="+mn-ea"/>
              <a:cs typeface="+mn-cs"/>
            </a:endParaRPr>
          </a:p>
        </p:txBody>
      </p:sp>
      <p:sp>
        <p:nvSpPr>
          <p:cNvPr id="13" name="Text Placeholder 6">
            <a:extLst>
              <a:ext uri="{FF2B5EF4-FFF2-40B4-BE49-F238E27FC236}">
                <a16:creationId xmlns:a16="http://schemas.microsoft.com/office/drawing/2014/main" id="{D2DD4371-8907-438E-B7C1-C21C1170D378}"/>
              </a:ext>
            </a:extLst>
          </p:cNvPr>
          <p:cNvSpPr>
            <a:spLocks noGrp="1"/>
          </p:cNvSpPr>
          <p:nvPr>
            <p:ph type="body" sz="quarter" idx="16"/>
          </p:nvPr>
        </p:nvSpPr>
        <p:spPr>
          <a:xfrm>
            <a:off x="5922000" y="269790"/>
            <a:ext cx="349200" cy="349200"/>
          </a:xfrm>
          <a:blipFill>
            <a:blip r:embed="rId3"/>
            <a:stretch>
              <a:fillRect/>
            </a:stretch>
          </a:blipFill>
        </p:spPr>
        <p:txBody>
          <a:bodyPr anchor="ctr" anchorCtr="0">
            <a:normAutofit/>
          </a:bodyPr>
          <a:lstStyle>
            <a:lvl1pPr algn="ctr">
              <a:defRPr sz="100" b="0">
                <a:solidFill>
                  <a:srgbClr val="E30A0B"/>
                </a:solidFill>
              </a:defRPr>
            </a:lvl1pPr>
          </a:lstStyle>
          <a:p>
            <a:pPr lvl="0"/>
            <a:r>
              <a:rPr lang="en-US" dirty="0"/>
              <a:t>Edit Master text styles</a:t>
            </a:r>
          </a:p>
        </p:txBody>
      </p:sp>
    </p:spTree>
    <p:extLst>
      <p:ext uri="{BB962C8B-B14F-4D97-AF65-F5344CB8AC3E}">
        <p14:creationId xmlns:p14="http://schemas.microsoft.com/office/powerpoint/2010/main" val="2552743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Alternative Title Slide Text aligned righ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2BF8815-5585-4AD7-9F86-58D08EC547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32098" y="0"/>
            <a:ext cx="2686049"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1576789-B083-46AB-8ABC-F0B1F9B11269}"/>
              </a:ext>
            </a:extLst>
          </p:cNvPr>
          <p:cNvSpPr txBox="1">
            <a:spLocks noChangeArrowheads="1"/>
          </p:cNvSpPr>
          <p:nvPr userDrawn="1"/>
        </p:nvSpPr>
        <p:spPr bwMode="auto">
          <a:xfrm>
            <a:off x="-2017182" y="2859091"/>
            <a:ext cx="1775884" cy="807913"/>
          </a:xfrm>
          <a:prstGeom prst="rect">
            <a:avLst/>
          </a:prstGeom>
          <a:noFill/>
          <a:ln>
            <a:noFill/>
          </a:ln>
        </p:spPr>
        <p:txBody>
          <a:bodyPr wrap="square" lIns="0" tIns="0" rIns="0" bIns="0">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a:defRPr/>
            </a:pPr>
            <a:r>
              <a:rPr lang="da-DK" altLang="da-DK" sz="750">
                <a:solidFill>
                  <a:schemeClr val="bg1"/>
                </a:solidFill>
              </a:rPr>
              <a:t>Billedindsætning:</a:t>
            </a:r>
          </a:p>
          <a:p>
            <a:pPr algn="r">
              <a:defRPr/>
            </a:pPr>
            <a:r>
              <a:rPr lang="da-DK" altLang="da-DK" sz="750">
                <a:solidFill>
                  <a:schemeClr val="bg1"/>
                </a:solidFill>
              </a:rPr>
              <a:t>Klik på billede ikonen og sæt dit billede ind.</a:t>
            </a:r>
          </a:p>
          <a:p>
            <a:pPr algn="r">
              <a:defRPr/>
            </a:pPr>
            <a:r>
              <a:rPr lang="da-DK" altLang="da-DK" sz="750">
                <a:solidFill>
                  <a:schemeClr val="bg1"/>
                </a:solidFill>
              </a:rPr>
              <a:t>Højre klik på billede og placér bagerst for at få Røde Kors-logoet frem</a:t>
            </a:r>
          </a:p>
          <a:p>
            <a:pPr algn="r">
              <a:defRPr/>
            </a:pPr>
            <a:endParaRPr lang="da-DK" altLang="da-DK" sz="750">
              <a:solidFill>
                <a:schemeClr val="bg1"/>
              </a:solidFill>
            </a:endParaRPr>
          </a:p>
        </p:txBody>
      </p:sp>
      <p:sp>
        <p:nvSpPr>
          <p:cNvPr id="10" name="Text Placeholder 9"/>
          <p:cNvSpPr>
            <a:spLocks noGrp="1"/>
          </p:cNvSpPr>
          <p:nvPr>
            <p:ph type="body" sz="quarter" idx="14"/>
          </p:nvPr>
        </p:nvSpPr>
        <p:spPr>
          <a:xfrm>
            <a:off x="5462400" y="2732400"/>
            <a:ext cx="1272000" cy="957600"/>
          </a:xfrm>
          <a:blipFill>
            <a:blip r:embed="rId3" cstate="screen"/>
            <a:stretch>
              <a:fillRect/>
            </a:stretch>
          </a:blipFill>
        </p:spPr>
        <p:txBody>
          <a:bodyPr anchor="ctr">
            <a:normAutofit/>
          </a:bodyPr>
          <a:lstStyle>
            <a:lvl1pPr algn="ctr">
              <a:defRPr sz="100">
                <a:solidFill>
                  <a:srgbClr val="E30A0B"/>
                </a:solidFill>
              </a:defRPr>
            </a:lvl1pPr>
          </a:lstStyle>
          <a:p>
            <a:pPr lvl="0"/>
            <a:r>
              <a:rPr lang="da-DK"/>
              <a:t>Klik for at redigere i master</a:t>
            </a:r>
          </a:p>
        </p:txBody>
      </p:sp>
      <p:sp>
        <p:nvSpPr>
          <p:cNvPr id="11" name="Picture Placeholder 10"/>
          <p:cNvSpPr>
            <a:spLocks noGrp="1"/>
          </p:cNvSpPr>
          <p:nvPr>
            <p:ph type="pic" sz="quarter" idx="13"/>
          </p:nvPr>
        </p:nvSpPr>
        <p:spPr>
          <a:xfrm>
            <a:off x="-4800" y="-3600"/>
            <a:ext cx="12201600" cy="6429600"/>
          </a:xfrm>
          <a:blipFill>
            <a:blip r:embed="rId4" cstate="screen"/>
            <a:stretch>
              <a:fillRect/>
            </a:stretch>
          </a:blipFill>
        </p:spPr>
        <p:txBody>
          <a:bodyPr/>
          <a:lstStyle/>
          <a:p>
            <a:pPr lvl="0"/>
            <a:r>
              <a:rPr lang="da-DK" noProof="0"/>
              <a:t>Klik på ikonet for at tilføje et billede</a:t>
            </a:r>
          </a:p>
        </p:txBody>
      </p:sp>
      <p:sp>
        <p:nvSpPr>
          <p:cNvPr id="3" name="Subtitle 2"/>
          <p:cNvSpPr>
            <a:spLocks noGrp="1"/>
          </p:cNvSpPr>
          <p:nvPr>
            <p:ph type="subTitle" idx="1"/>
          </p:nvPr>
        </p:nvSpPr>
        <p:spPr>
          <a:xfrm>
            <a:off x="7728181" y="4473116"/>
            <a:ext cx="3504968" cy="1440000"/>
          </a:xfrm>
        </p:spPr>
        <p:txBody>
          <a:bodyPr anchor="b"/>
          <a:lstStyle>
            <a:lvl1pPr marL="0" indent="0" algn="r">
              <a:lnSpc>
                <a:spcPct val="100000"/>
              </a:lnSpc>
              <a:spcBef>
                <a:spcPts val="0"/>
              </a:spcBef>
              <a:buNone/>
              <a:defRPr b="1">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a-DK" noProof="0"/>
              <a:t>Klik for at redigere i master</a:t>
            </a:r>
            <a:endParaRPr lang="da-DK" noProof="0" dirty="0"/>
          </a:p>
        </p:txBody>
      </p:sp>
      <p:sp>
        <p:nvSpPr>
          <p:cNvPr id="2" name="Title 1"/>
          <p:cNvSpPr>
            <a:spLocks noGrp="1"/>
          </p:cNvSpPr>
          <p:nvPr>
            <p:ph type="ctrTitle"/>
          </p:nvPr>
        </p:nvSpPr>
        <p:spPr>
          <a:xfrm>
            <a:off x="958851" y="501245"/>
            <a:ext cx="10274300" cy="1306921"/>
          </a:xfrm>
        </p:spPr>
        <p:txBody>
          <a:bodyPr>
            <a:noAutofit/>
          </a:bodyPr>
          <a:lstStyle>
            <a:lvl1pPr>
              <a:lnSpc>
                <a:spcPct val="80000"/>
              </a:lnSpc>
              <a:defRPr sz="3000" cap="all" baseline="0">
                <a:solidFill>
                  <a:schemeClr val="bg1"/>
                </a:solidFill>
              </a:defRPr>
            </a:lvl1pPr>
          </a:lstStyle>
          <a:p>
            <a:r>
              <a:rPr lang="da-DK" noProof="0"/>
              <a:t>Klik for at redigere i master</a:t>
            </a:r>
            <a:endParaRPr lang="da-DK" noProof="0" dirty="0"/>
          </a:p>
        </p:txBody>
      </p:sp>
      <p:sp>
        <p:nvSpPr>
          <p:cNvPr id="8" name="Date Placeholder 3">
            <a:extLst>
              <a:ext uri="{FF2B5EF4-FFF2-40B4-BE49-F238E27FC236}">
                <a16:creationId xmlns:a16="http://schemas.microsoft.com/office/drawing/2014/main" id="{D9FA8B2F-6BA7-409C-9EA9-475D3ACAAAD3}"/>
              </a:ext>
            </a:extLst>
          </p:cNvPr>
          <p:cNvSpPr>
            <a:spLocks noGrp="1"/>
          </p:cNvSpPr>
          <p:nvPr>
            <p:ph type="dt" sz="half" idx="15"/>
          </p:nvPr>
        </p:nvSpPr>
        <p:spPr/>
        <p:txBody>
          <a:bodyPr/>
          <a:lstStyle>
            <a:lvl1pPr>
              <a:defRPr smtClean="0"/>
            </a:lvl1pPr>
          </a:lstStyle>
          <a:p>
            <a:pPr>
              <a:defRPr/>
            </a:pPr>
            <a:fld id="{6BBD6123-0A59-4E9C-A946-A8CCE06CF729}" type="datetime1">
              <a:rPr lang="da-DK" smtClean="0"/>
              <a:t>05-04-2023</a:t>
            </a:fld>
            <a:endParaRPr lang="da-DK"/>
          </a:p>
        </p:txBody>
      </p:sp>
      <p:sp>
        <p:nvSpPr>
          <p:cNvPr id="9" name="Footer Placeholder 4">
            <a:extLst>
              <a:ext uri="{FF2B5EF4-FFF2-40B4-BE49-F238E27FC236}">
                <a16:creationId xmlns:a16="http://schemas.microsoft.com/office/drawing/2014/main" id="{FB09BBA3-A798-4A7D-971F-6C5F9E4B3341}"/>
              </a:ext>
            </a:extLst>
          </p:cNvPr>
          <p:cNvSpPr>
            <a:spLocks noGrp="1"/>
          </p:cNvSpPr>
          <p:nvPr>
            <p:ph type="ftr" sz="quarter" idx="16"/>
          </p:nvPr>
        </p:nvSpPr>
        <p:spPr/>
        <p:txBody>
          <a:bodyPr/>
          <a:lstStyle>
            <a:lvl1pPr>
              <a:defRPr/>
            </a:lvl1pPr>
          </a:lstStyle>
          <a:p>
            <a:pPr>
              <a:defRPr/>
            </a:pPr>
            <a:r>
              <a:rPr lang="da-DK"/>
              <a:t>Røde Kors Skoletjeneste 2023</a:t>
            </a:r>
          </a:p>
        </p:txBody>
      </p:sp>
      <p:sp>
        <p:nvSpPr>
          <p:cNvPr id="12" name="Slide Number Placeholder 5">
            <a:extLst>
              <a:ext uri="{FF2B5EF4-FFF2-40B4-BE49-F238E27FC236}">
                <a16:creationId xmlns:a16="http://schemas.microsoft.com/office/drawing/2014/main" id="{ED8293C7-3448-4D11-A5EC-422ED25A6CBC}"/>
              </a:ext>
            </a:extLst>
          </p:cNvPr>
          <p:cNvSpPr>
            <a:spLocks noGrp="1"/>
          </p:cNvSpPr>
          <p:nvPr>
            <p:ph type="sldNum" sz="quarter" idx="17"/>
          </p:nvPr>
        </p:nvSpPr>
        <p:spPr/>
        <p:txBody>
          <a:bodyPr/>
          <a:lstStyle>
            <a:lvl1pPr>
              <a:defRPr>
                <a:solidFill>
                  <a:schemeClr val="bg1"/>
                </a:solidFill>
              </a:defRPr>
            </a:lvl1pPr>
          </a:lstStyle>
          <a:p>
            <a:pPr>
              <a:defRPr/>
            </a:pPr>
            <a:fld id="{81D3A1B7-3DB2-4CE4-8634-F9BE33E5AF7C}" type="slidenum">
              <a:rPr lang="da-DK" altLang="da-DK"/>
              <a:pPr>
                <a:defRPr/>
              </a:pPr>
              <a:t>‹#›</a:t>
            </a:fld>
            <a:endParaRPr lang="da-DK" altLang="da-DK"/>
          </a:p>
        </p:txBody>
      </p:sp>
    </p:spTree>
    <p:extLst>
      <p:ext uri="{BB962C8B-B14F-4D97-AF65-F5344CB8AC3E}">
        <p14:creationId xmlns:p14="http://schemas.microsoft.com/office/powerpoint/2010/main" val="13955404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Numbered List Title and Content">
    <p:spTree>
      <p:nvGrpSpPr>
        <p:cNvPr id="1" name=""/>
        <p:cNvGrpSpPr/>
        <p:nvPr/>
      </p:nvGrpSpPr>
      <p:grpSpPr>
        <a:xfrm>
          <a:off x="0" y="0"/>
          <a:ext cx="0" cy="0"/>
          <a:chOff x="0" y="0"/>
          <a:chExt cx="0" cy="0"/>
        </a:xfrm>
      </p:grpSpPr>
      <p:pic>
        <p:nvPicPr>
          <p:cNvPr id="4098" name="Picture 2" descr="D:\Transfer\RødeKors\PPT\logo\lille logo.wmf"/>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63167" y="274934"/>
            <a:ext cx="465667" cy="349250"/>
          </a:xfrm>
          <a:prstGeom prst="rect">
            <a:avLst/>
          </a:prstGeom>
          <a:noFill/>
        </p:spPr>
      </p:pic>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marL="409575" indent="-409575">
              <a:spcBef>
                <a:spcPts val="1200"/>
              </a:spcBef>
              <a:buClr>
                <a:srgbClr val="C8171E"/>
              </a:buClr>
              <a:buFont typeface="+mj-lt"/>
              <a:buAutoNum type="arabicPeriod"/>
              <a:defRPr b="1"/>
            </a:lvl1pPr>
            <a:lvl2pPr marL="673100" indent="-263525">
              <a:defRPr/>
            </a:lvl2pPr>
            <a:lvl3pPr marL="935038" indent="-252413">
              <a:defRPr/>
            </a:lvl3pPr>
            <a:lvl4pPr marL="1177925" indent="-242888">
              <a:defRPr/>
            </a:lvl4pPr>
            <a:lvl5pPr marL="1428750" indent="-24130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4" name="Date Placeholder 3"/>
          <p:cNvSpPr>
            <a:spLocks noGrp="1"/>
          </p:cNvSpPr>
          <p:nvPr>
            <p:ph type="dt" sz="half" idx="10"/>
          </p:nvPr>
        </p:nvSpPr>
        <p:spPr/>
        <p:txBody>
          <a:bodyPr/>
          <a:lstStyle/>
          <a:p>
            <a:fld id="{B54A1B44-783F-4E8E-BBF2-D6E5684A0702}" type="datetime1">
              <a:rPr lang="da-DK" noProof="0" smtClean="0"/>
              <a:t>05-04-2023</a:t>
            </a:fld>
            <a:endParaRPr lang="da-DK" noProof="0"/>
          </a:p>
        </p:txBody>
      </p:sp>
      <p:sp>
        <p:nvSpPr>
          <p:cNvPr id="5" name="Footer Placeholder 4"/>
          <p:cNvSpPr>
            <a:spLocks noGrp="1"/>
          </p:cNvSpPr>
          <p:nvPr>
            <p:ph type="ftr" sz="quarter" idx="11"/>
          </p:nvPr>
        </p:nvSpPr>
        <p:spPr/>
        <p:txBody>
          <a:bodyPr/>
          <a:lstStyle/>
          <a:p>
            <a:r>
              <a:rPr lang="en-US" noProof="0"/>
              <a:t>Røde Kors Skoletjeneste 2023</a:t>
            </a:r>
            <a:endParaRPr lang="da-DK" noProof="0"/>
          </a:p>
        </p:txBody>
      </p:sp>
      <p:sp>
        <p:nvSpPr>
          <p:cNvPr id="6" name="Slide Number Placeholder 5"/>
          <p:cNvSpPr>
            <a:spLocks noGrp="1"/>
          </p:cNvSpPr>
          <p:nvPr>
            <p:ph type="sldNum" sz="quarter" idx="12"/>
          </p:nvPr>
        </p:nvSpPr>
        <p:spPr/>
        <p:txBody>
          <a:bodyPr/>
          <a:lstStyle/>
          <a:p>
            <a:fld id="{846537C4-461C-40AD-BBFE-FC34AD250033}" type="slidenum">
              <a:rPr lang="da-DK" noProof="0" smtClean="0"/>
              <a:pPr/>
              <a:t>‹#›</a:t>
            </a:fld>
            <a:endParaRPr lang="da-DK" noProof="0"/>
          </a:p>
        </p:txBody>
      </p:sp>
      <p:sp>
        <p:nvSpPr>
          <p:cNvPr id="11" name="TextBox 10"/>
          <p:cNvSpPr txBox="1"/>
          <p:nvPr userDrawn="1"/>
        </p:nvSpPr>
        <p:spPr>
          <a:xfrm>
            <a:off x="-2016901" y="1916114"/>
            <a:ext cx="1776197" cy="307777"/>
          </a:xfrm>
          <a:prstGeom prst="rect">
            <a:avLst/>
          </a:prstGeom>
          <a:noFill/>
        </p:spPr>
        <p:txBody>
          <a:bodyPr wrap="square" lIns="0" tIns="0" rIns="0" bIns="0" rtlCol="0">
            <a:spAutoFit/>
          </a:bodyPr>
          <a:lstStyle/>
          <a:p>
            <a:pPr algn="r"/>
            <a:r>
              <a:rPr lang="da-DK" sz="1000" kern="1200" baseline="0">
                <a:solidFill>
                  <a:schemeClr val="bg1"/>
                </a:solidFill>
                <a:latin typeface="+mn-lt"/>
                <a:ea typeface="+mn-ea"/>
                <a:cs typeface="+mn-cs"/>
              </a:rPr>
              <a:t>De tre første ord beholdes i bold, resten i </a:t>
            </a:r>
            <a:r>
              <a:rPr lang="da-DK" sz="1000" kern="1200" baseline="0" err="1">
                <a:solidFill>
                  <a:schemeClr val="bg1"/>
                </a:solidFill>
                <a:latin typeface="+mn-lt"/>
                <a:ea typeface="+mn-ea"/>
                <a:cs typeface="+mn-cs"/>
              </a:rPr>
              <a:t>Regular</a:t>
            </a:r>
            <a:endParaRPr lang="da-DK" sz="1000">
              <a:solidFill>
                <a:schemeClr val="bg1"/>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i master</a:t>
            </a:r>
          </a:p>
        </p:txBody>
      </p:sp>
      <p:sp>
        <p:nvSpPr>
          <p:cNvPr id="3" name="Content Placeholder 2"/>
          <p:cNvSpPr>
            <a:spLocks noGrp="1"/>
          </p:cNvSpPr>
          <p:nvPr>
            <p:ph idx="1"/>
          </p:nvPr>
        </p:nvSpPr>
        <p:spPr/>
        <p:txBody>
          <a:bodyPr/>
          <a:lstStyle>
            <a:lvl1pPr>
              <a:spcBef>
                <a:spcPts val="2400"/>
              </a:spcBef>
              <a:defRPr b="0"/>
            </a:lvl1pPr>
            <a:lvl2pPr>
              <a:spcBef>
                <a:spcPts val="2400"/>
              </a:spcBef>
              <a:defRPr/>
            </a:lvl2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10"/>
          </p:nvPr>
        </p:nvSpPr>
        <p:spPr/>
        <p:txBody>
          <a:bodyPr/>
          <a:lstStyle/>
          <a:p>
            <a:fld id="{ED7A6D16-1272-4EC7-9AFA-940112BE4109}" type="datetime1">
              <a:rPr lang="da-DK" noProof="0" smtClean="0"/>
              <a:t>05-04-2023</a:t>
            </a:fld>
            <a:endParaRPr lang="da-DK" noProof="0"/>
          </a:p>
        </p:txBody>
      </p:sp>
      <p:sp>
        <p:nvSpPr>
          <p:cNvPr id="5" name="Footer Placeholder 4"/>
          <p:cNvSpPr>
            <a:spLocks noGrp="1"/>
          </p:cNvSpPr>
          <p:nvPr>
            <p:ph type="ftr" sz="quarter" idx="11"/>
          </p:nvPr>
        </p:nvSpPr>
        <p:spPr/>
        <p:txBody>
          <a:bodyPr/>
          <a:lstStyle/>
          <a:p>
            <a:r>
              <a:rPr lang="da-DK" noProof="0"/>
              <a:t>Røde Kors Skoletjeneste 2023</a:t>
            </a:r>
          </a:p>
        </p:txBody>
      </p:sp>
      <p:sp>
        <p:nvSpPr>
          <p:cNvPr id="6" name="Slide Number Placeholder 5"/>
          <p:cNvSpPr>
            <a:spLocks noGrp="1"/>
          </p:cNvSpPr>
          <p:nvPr>
            <p:ph type="sldNum" sz="quarter" idx="12"/>
          </p:nvPr>
        </p:nvSpPr>
        <p:spPr/>
        <p:txBody>
          <a:bodyPr/>
          <a:lstStyle/>
          <a:p>
            <a:fld id="{846537C4-461C-40AD-BBFE-FC34AD250033}" type="slidenum">
              <a:rPr lang="da-DK" noProof="0" smtClean="0"/>
              <a:pPr/>
              <a:t>‹#›</a:t>
            </a:fld>
            <a:endParaRPr lang="da-DK" noProof="0"/>
          </a:p>
        </p:txBody>
      </p:sp>
      <p:pic>
        <p:nvPicPr>
          <p:cNvPr id="9" name="Picture 2" descr="D:\Transfer\RødeKors\PPT\logo\lille logo.wmf"/>
          <p:cNvPicPr>
            <a:picLocks noChangeAspect="1" noChangeArrowheads="1"/>
          </p:cNvPicPr>
          <p:nvPr userDrawn="1"/>
        </p:nvPicPr>
        <p:blipFill>
          <a:blip r:embed="rId2" cstate="screen"/>
          <a:srcRect/>
          <a:stretch>
            <a:fillRect/>
          </a:stretch>
        </p:blipFill>
        <p:spPr bwMode="auto">
          <a:xfrm>
            <a:off x="5863167" y="274934"/>
            <a:ext cx="465667" cy="349250"/>
          </a:xfrm>
          <a:prstGeom prst="rect">
            <a:avLst/>
          </a:prstGeom>
          <a:noFill/>
        </p:spPr>
      </p:pic>
      <p:pic>
        <p:nvPicPr>
          <p:cNvPr id="7170" name="Picture 2"/>
          <p:cNvPicPr>
            <a:picLocks noChangeAspect="1" noChangeArrowheads="1"/>
          </p:cNvPicPr>
          <p:nvPr userDrawn="1"/>
        </p:nvPicPr>
        <p:blipFill>
          <a:blip r:embed="rId3" cstate="screen"/>
          <a:srcRect/>
          <a:stretch>
            <a:fillRect/>
          </a:stretch>
        </p:blipFill>
        <p:spPr bwMode="auto">
          <a:xfrm>
            <a:off x="-2832000" y="0"/>
            <a:ext cx="2676999" cy="1512000"/>
          </a:xfrm>
          <a:prstGeom prst="rect">
            <a:avLst/>
          </a:prstGeom>
          <a:noFill/>
          <a:ln w="9525">
            <a:noFill/>
            <a:miter lim="800000"/>
            <a:headEnd/>
            <a:tailEnd/>
          </a:ln>
        </p:spPr>
      </p:pic>
      <p:sp>
        <p:nvSpPr>
          <p:cNvPr id="11" name="TextBox 10"/>
          <p:cNvSpPr txBox="1"/>
          <p:nvPr userDrawn="1"/>
        </p:nvSpPr>
        <p:spPr>
          <a:xfrm>
            <a:off x="-2784986" y="1592796"/>
            <a:ext cx="2629985" cy="4616648"/>
          </a:xfrm>
          <a:prstGeom prst="rect">
            <a:avLst/>
          </a:prstGeom>
          <a:noFill/>
        </p:spPr>
        <p:txBody>
          <a:bodyPr wrap="square" lIns="0" tIns="0" rIns="0" bIns="0" rtlCol="0">
            <a:spAutoFit/>
          </a:bodyPr>
          <a:lstStyle/>
          <a:p>
            <a:pPr algn="r"/>
            <a:r>
              <a:rPr lang="da-DK" sz="1000" kern="1200" baseline="0" dirty="0">
                <a:solidFill>
                  <a:schemeClr val="bg1"/>
                </a:solidFill>
                <a:latin typeface="+mn-lt"/>
                <a:ea typeface="+mn-ea"/>
                <a:cs typeface="+mn-cs"/>
              </a:rPr>
              <a:t>Overskrift </a:t>
            </a:r>
            <a:r>
              <a:rPr lang="da-DK" sz="1000" kern="1200" baseline="0" dirty="0" err="1">
                <a:solidFill>
                  <a:schemeClr val="bg1"/>
                </a:solidFill>
                <a:latin typeface="+mn-lt"/>
                <a:ea typeface="+mn-ea"/>
                <a:cs typeface="+mn-cs"/>
              </a:rPr>
              <a:t>maks</a:t>
            </a:r>
            <a:r>
              <a:rPr lang="da-DK" sz="1000" kern="1200" baseline="0" dirty="0">
                <a:solidFill>
                  <a:schemeClr val="bg1"/>
                </a:solidFill>
                <a:latin typeface="+mn-lt"/>
                <a:ea typeface="+mn-ea"/>
                <a:cs typeface="+mn-cs"/>
              </a:rPr>
              <a:t> 2 linjer</a:t>
            </a: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endParaRPr lang="da-DK" sz="1000" kern="1200" baseline="0" dirty="0">
              <a:solidFill>
                <a:schemeClr val="bg1"/>
              </a:solidFill>
              <a:latin typeface="+mn-lt"/>
              <a:ea typeface="+mn-ea"/>
              <a:cs typeface="+mn-cs"/>
            </a:endParaRPr>
          </a:p>
          <a:p>
            <a:pPr algn="r"/>
            <a:r>
              <a:rPr lang="da-DK" sz="1000" kern="1200" baseline="0" dirty="0">
                <a:solidFill>
                  <a:schemeClr val="bg1"/>
                </a:solidFill>
                <a:latin typeface="+mn-lt"/>
                <a:ea typeface="+mn-ea"/>
                <a:cs typeface="+mn-cs"/>
              </a:rPr>
              <a:t>Sidste linje tekst</a:t>
            </a:r>
            <a:endParaRPr lang="da-DK" sz="1000" dirty="0">
              <a:solidFill>
                <a:schemeClr val="bg1"/>
              </a:solidFill>
            </a:endParaRPr>
          </a:p>
        </p:txBody>
      </p:sp>
      <p:cxnSp>
        <p:nvCxnSpPr>
          <p:cNvPr id="13" name="Straight Connector 12"/>
          <p:cNvCxnSpPr/>
          <p:nvPr userDrawn="1"/>
        </p:nvCxnSpPr>
        <p:spPr>
          <a:xfrm rot="10800000">
            <a:off x="-2688974" y="6193879"/>
            <a:ext cx="25922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Only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0B227-EED5-4051-9FA7-77ABDA7073CD}"/>
              </a:ext>
            </a:extLst>
          </p:cNvPr>
          <p:cNvSpPr>
            <a:spLocks noGrp="1"/>
          </p:cNvSpPr>
          <p:nvPr>
            <p:ph type="title"/>
          </p:nvPr>
        </p:nvSpPr>
        <p:spPr/>
        <p:txBody>
          <a:bodyPr/>
          <a:lstStyle/>
          <a:p>
            <a:r>
              <a:rPr lang="da-DK"/>
              <a:t>Klik for at redigere titeltypografien i masteren</a:t>
            </a:r>
          </a:p>
        </p:txBody>
      </p:sp>
      <p:sp>
        <p:nvSpPr>
          <p:cNvPr id="4" name="Pladsholder til sidefod 3">
            <a:extLst>
              <a:ext uri="{FF2B5EF4-FFF2-40B4-BE49-F238E27FC236}">
                <a16:creationId xmlns:a16="http://schemas.microsoft.com/office/drawing/2014/main" id="{FB7D23A1-6267-4A72-A300-027721C70596}"/>
              </a:ext>
            </a:extLst>
          </p:cNvPr>
          <p:cNvSpPr>
            <a:spLocks noGrp="1"/>
          </p:cNvSpPr>
          <p:nvPr>
            <p:ph type="ftr" sz="quarter" idx="11"/>
          </p:nvPr>
        </p:nvSpPr>
        <p:spPr/>
        <p:txBody>
          <a:bodyPr/>
          <a:lstStyle/>
          <a:p>
            <a:r>
              <a:rPr lang="da-DK"/>
              <a:t>Røde Kors Skoletjeneste 2023</a:t>
            </a:r>
          </a:p>
        </p:txBody>
      </p:sp>
      <p:sp>
        <p:nvSpPr>
          <p:cNvPr id="5" name="Pladsholder til slidenummer 4">
            <a:extLst>
              <a:ext uri="{FF2B5EF4-FFF2-40B4-BE49-F238E27FC236}">
                <a16:creationId xmlns:a16="http://schemas.microsoft.com/office/drawing/2014/main" id="{8E600EB8-6302-4AE6-9D81-F6C9C776C830}"/>
              </a:ext>
            </a:extLst>
          </p:cNvPr>
          <p:cNvSpPr>
            <a:spLocks noGrp="1"/>
          </p:cNvSpPr>
          <p:nvPr>
            <p:ph type="sldNum" sz="quarter" idx="12"/>
          </p:nvPr>
        </p:nvSpPr>
        <p:spPr/>
        <p:txBody>
          <a:bodyPr/>
          <a:lstStyle/>
          <a:p>
            <a:fld id="{EBB150E2-5CD4-4507-BF34-7B9F9A3DCDCE}" type="slidenum">
              <a:rPr lang="da-DK" smtClean="0"/>
              <a:t>‹#›</a:t>
            </a:fld>
            <a:endParaRPr lang="da-DK"/>
          </a:p>
        </p:txBody>
      </p:sp>
      <p:pic>
        <p:nvPicPr>
          <p:cNvPr id="7" name="Picture 2" descr="D:\Transfer\RødeKors\PPT\logo\lille logo.wmf">
            <a:extLst>
              <a:ext uri="{FF2B5EF4-FFF2-40B4-BE49-F238E27FC236}">
                <a16:creationId xmlns:a16="http://schemas.microsoft.com/office/drawing/2014/main" id="{4746A85C-E327-4DF8-98C6-DC937BE6B098}"/>
              </a:ext>
            </a:extLst>
          </p:cNvPr>
          <p:cNvPicPr>
            <a:picLocks noChangeAspect="1" noChangeArrowheads="1"/>
          </p:cNvPicPr>
          <p:nvPr userDrawn="1"/>
        </p:nvPicPr>
        <p:blipFill>
          <a:blip r:embed="rId2" cstate="screen"/>
          <a:srcRect/>
          <a:stretch>
            <a:fillRect/>
          </a:stretch>
        </p:blipFill>
        <p:spPr bwMode="auto">
          <a:xfrm>
            <a:off x="5930902" y="274934"/>
            <a:ext cx="349250" cy="349250"/>
          </a:xfrm>
          <a:prstGeom prst="rect">
            <a:avLst/>
          </a:prstGeom>
          <a:noFill/>
        </p:spPr>
      </p:pic>
    </p:spTree>
    <p:extLst>
      <p:ext uri="{BB962C8B-B14F-4D97-AF65-F5344CB8AC3E}">
        <p14:creationId xmlns:p14="http://schemas.microsoft.com/office/powerpoint/2010/main" val="4058932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F0061904-5FBF-4ADC-A2F5-4F79E0F7E2E0}"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B1E8E56D-ABE2-499F-A5E3-50D015F25FA9}"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A11DC866-B209-41CE-BF57-9FC3C92D8880}"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No bullets Title and Content">
    <p:spTree>
      <p:nvGrpSpPr>
        <p:cNvPr id="1" name=""/>
        <p:cNvGrpSpPr/>
        <p:nvPr/>
      </p:nvGrpSpPr>
      <p:grpSpPr>
        <a:xfrm>
          <a:off x="0" y="0"/>
          <a:ext cx="0" cy="0"/>
          <a:chOff x="0" y="0"/>
          <a:chExt cx="0" cy="0"/>
        </a:xfrm>
      </p:grpSpPr>
      <p:pic>
        <p:nvPicPr>
          <p:cNvPr id="4" name="Picture 2" descr="D:\Transfer\RødeKors\PPT\logo\lille logo.wmf">
            <a:extLst>
              <a:ext uri="{FF2B5EF4-FFF2-40B4-BE49-F238E27FC236}">
                <a16:creationId xmlns:a16="http://schemas.microsoft.com/office/drawing/2014/main" id="{A7F303B8-3D36-42E1-BA75-A7F67B1EF1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63168" y="274638"/>
            <a:ext cx="46566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48C2F3C-AB54-424E-80BC-4AEC9E02D69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32100" y="0"/>
            <a:ext cx="267758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8B86E7B-859F-49E1-AF86-DA9F67A356A4}"/>
              </a:ext>
            </a:extLst>
          </p:cNvPr>
          <p:cNvSpPr txBox="1">
            <a:spLocks noChangeArrowheads="1"/>
          </p:cNvSpPr>
          <p:nvPr userDrawn="1"/>
        </p:nvSpPr>
        <p:spPr bwMode="auto">
          <a:xfrm>
            <a:off x="-2785533" y="1592263"/>
            <a:ext cx="2631016" cy="3462486"/>
          </a:xfrm>
          <a:prstGeom prst="rect">
            <a:avLst/>
          </a:prstGeom>
          <a:noFill/>
          <a:ln>
            <a:noFill/>
          </a:ln>
        </p:spPr>
        <p:txBody>
          <a:bodyPr wrap="square" lIns="0" tIns="0" rIns="0" bIns="0">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algn="r" eaLnBrk="1" hangingPunct="1">
              <a:defRPr/>
            </a:pPr>
            <a:r>
              <a:rPr lang="da-DK" sz="750">
                <a:solidFill>
                  <a:schemeClr val="bg1"/>
                </a:solidFill>
                <a:cs typeface="+mn-cs"/>
              </a:rPr>
              <a:t>Overskrift maks 2 linjer</a:t>
            </a: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endParaRPr lang="da-DK" sz="750">
              <a:solidFill>
                <a:schemeClr val="bg1"/>
              </a:solidFill>
              <a:cs typeface="+mn-cs"/>
            </a:endParaRPr>
          </a:p>
          <a:p>
            <a:pPr algn="r" eaLnBrk="1" hangingPunct="1">
              <a:defRPr/>
            </a:pPr>
            <a:r>
              <a:rPr lang="da-DK" sz="750">
                <a:solidFill>
                  <a:schemeClr val="bg1"/>
                </a:solidFill>
                <a:cs typeface="+mn-cs"/>
              </a:rPr>
              <a:t>Sidste linje tekst</a:t>
            </a:r>
          </a:p>
        </p:txBody>
      </p:sp>
      <p:cxnSp>
        <p:nvCxnSpPr>
          <p:cNvPr id="7" name="Straight Connector 6">
            <a:extLst>
              <a:ext uri="{FF2B5EF4-FFF2-40B4-BE49-F238E27FC236}">
                <a16:creationId xmlns:a16="http://schemas.microsoft.com/office/drawing/2014/main" id="{8EEC3A0C-E449-4025-A371-48852B60F9AB}"/>
              </a:ext>
            </a:extLst>
          </p:cNvPr>
          <p:cNvCxnSpPr/>
          <p:nvPr userDrawn="1"/>
        </p:nvCxnSpPr>
        <p:spPr>
          <a:xfrm rot="10800000">
            <a:off x="-2688167" y="6194425"/>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noProof="0"/>
              <a:t>Click to edit Master title style</a:t>
            </a:r>
            <a:endParaRPr lang="da-DK" noProof="0"/>
          </a:p>
        </p:txBody>
      </p:sp>
      <p:sp>
        <p:nvSpPr>
          <p:cNvPr id="3" name="Content Placeholder 2"/>
          <p:cNvSpPr>
            <a:spLocks noGrp="1"/>
          </p:cNvSpPr>
          <p:nvPr>
            <p:ph idx="1"/>
          </p:nvPr>
        </p:nvSpPr>
        <p:spPr/>
        <p:txBody>
          <a:bodyPr/>
          <a:lstStyle>
            <a:lvl1pPr>
              <a:spcBef>
                <a:spcPts val="1800"/>
              </a:spcBef>
              <a:defRPr b="0"/>
            </a:lvl1pPr>
            <a:lvl2pPr>
              <a:spcBef>
                <a:spcPts val="1800"/>
              </a:spcBef>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dirty="0"/>
          </a:p>
        </p:txBody>
      </p:sp>
      <p:sp>
        <p:nvSpPr>
          <p:cNvPr id="8" name="Date Placeholder 3">
            <a:extLst>
              <a:ext uri="{FF2B5EF4-FFF2-40B4-BE49-F238E27FC236}">
                <a16:creationId xmlns:a16="http://schemas.microsoft.com/office/drawing/2014/main" id="{4E551CC6-F642-4D12-9BE2-65824A39200F}"/>
              </a:ext>
            </a:extLst>
          </p:cNvPr>
          <p:cNvSpPr>
            <a:spLocks noGrp="1"/>
          </p:cNvSpPr>
          <p:nvPr>
            <p:ph type="dt" sz="half" idx="10"/>
          </p:nvPr>
        </p:nvSpPr>
        <p:spPr/>
        <p:txBody>
          <a:bodyPr/>
          <a:lstStyle>
            <a:lvl1pPr>
              <a:defRPr smtClean="0"/>
            </a:lvl1pPr>
          </a:lstStyle>
          <a:p>
            <a:pPr>
              <a:defRPr/>
            </a:pPr>
            <a:fld id="{60CEB4C4-A537-445A-9DD2-13D3CED36BBB}" type="datetime1">
              <a:rPr lang="da-DK" smtClean="0"/>
              <a:t>05-04-2023</a:t>
            </a:fld>
            <a:endParaRPr lang="da-DK"/>
          </a:p>
        </p:txBody>
      </p:sp>
      <p:sp>
        <p:nvSpPr>
          <p:cNvPr id="9" name="Footer Placeholder 4">
            <a:extLst>
              <a:ext uri="{FF2B5EF4-FFF2-40B4-BE49-F238E27FC236}">
                <a16:creationId xmlns:a16="http://schemas.microsoft.com/office/drawing/2014/main" id="{F3D4EF17-69E4-4674-8177-B82905044727}"/>
              </a:ext>
            </a:extLst>
          </p:cNvPr>
          <p:cNvSpPr>
            <a:spLocks noGrp="1"/>
          </p:cNvSpPr>
          <p:nvPr>
            <p:ph type="ftr" sz="quarter" idx="11"/>
          </p:nvPr>
        </p:nvSpPr>
        <p:spPr/>
        <p:txBody>
          <a:bodyPr/>
          <a:lstStyle>
            <a:lvl1pPr>
              <a:defRPr/>
            </a:lvl1pPr>
          </a:lstStyle>
          <a:p>
            <a:pPr>
              <a:defRPr/>
            </a:pPr>
            <a:r>
              <a:rPr lang="da-DK"/>
              <a:t>Røde Kors Skoletjeneste 2023</a:t>
            </a:r>
          </a:p>
        </p:txBody>
      </p:sp>
      <p:sp>
        <p:nvSpPr>
          <p:cNvPr id="10" name="Slide Number Placeholder 5">
            <a:extLst>
              <a:ext uri="{FF2B5EF4-FFF2-40B4-BE49-F238E27FC236}">
                <a16:creationId xmlns:a16="http://schemas.microsoft.com/office/drawing/2014/main" id="{3597EDB9-1D1B-4F24-94F7-FA37C38335C1}"/>
              </a:ext>
            </a:extLst>
          </p:cNvPr>
          <p:cNvSpPr>
            <a:spLocks noGrp="1"/>
          </p:cNvSpPr>
          <p:nvPr>
            <p:ph type="sldNum" sz="quarter" idx="12"/>
          </p:nvPr>
        </p:nvSpPr>
        <p:spPr/>
        <p:txBody>
          <a:bodyPr/>
          <a:lstStyle>
            <a:lvl1pPr>
              <a:defRPr/>
            </a:lvl1pPr>
          </a:lstStyle>
          <a:p>
            <a:pPr>
              <a:defRPr/>
            </a:pPr>
            <a:fld id="{23ADD18D-C975-4086-897D-5F45A50C7AAF}" type="slidenum">
              <a:rPr lang="da-DK" altLang="da-DK"/>
              <a:pPr>
                <a:defRPr/>
              </a:pPr>
              <a:t>‹#›</a:t>
            </a:fld>
            <a:endParaRPr lang="da-DK" altLang="da-DK"/>
          </a:p>
        </p:txBody>
      </p:sp>
    </p:spTree>
    <p:extLst>
      <p:ext uri="{BB962C8B-B14F-4D97-AF65-F5344CB8AC3E}">
        <p14:creationId xmlns:p14="http://schemas.microsoft.com/office/powerpoint/2010/main" val="35446057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17.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18.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756076B8-A2BB-4930-B7CA-F87E222BAFF2}"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25" r:id="rId1"/>
    <p:sldLayoutId id="2147494131" r:id="rId2"/>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22918CE2-9A21-4ACF-B01B-9B9F38937D90}"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97"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F016C3D8-69E4-47D9-A8B6-124966802EA8}"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105"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994E2A97-4CCD-4EA8-8F43-FDA2777F60FD}"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107"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C5B1FF8F-6055-4C90-A274-8520CAD11285}"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109"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966D0BD3-05E7-4CCD-81E7-64B54ACE571D}"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111"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51" y="860342"/>
            <a:ext cx="10274300" cy="876470"/>
          </a:xfrm>
          <a:prstGeom prst="rect">
            <a:avLst/>
          </a:prstGeom>
        </p:spPr>
        <p:txBody>
          <a:bodyPr vert="horz" lIns="0" tIns="0" rIns="0" bIns="0" rtlCol="0" anchor="t" anchorCtr="0">
            <a:normAutofit/>
          </a:bodyPr>
          <a:lstStyle/>
          <a:p>
            <a:r>
              <a:rPr lang="en-US" noProof="0"/>
              <a:t>Click to edit Master title style</a:t>
            </a:r>
            <a:endParaRPr lang="da-DK" noProof="0"/>
          </a:p>
        </p:txBody>
      </p:sp>
      <p:sp>
        <p:nvSpPr>
          <p:cNvPr id="3" name="Text Placeholder 2"/>
          <p:cNvSpPr>
            <a:spLocks noGrp="1"/>
          </p:cNvSpPr>
          <p:nvPr>
            <p:ph type="body" idx="1"/>
          </p:nvPr>
        </p:nvSpPr>
        <p:spPr>
          <a:xfrm>
            <a:off x="958851" y="1862141"/>
            <a:ext cx="10274300" cy="433917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4" name="Date Placeholder 3"/>
          <p:cNvSpPr>
            <a:spLocks noGrp="1"/>
          </p:cNvSpPr>
          <p:nvPr>
            <p:ph type="dt" sz="half" idx="2"/>
          </p:nvPr>
        </p:nvSpPr>
        <p:spPr>
          <a:xfrm>
            <a:off x="1" y="6714756"/>
            <a:ext cx="958851" cy="143244"/>
          </a:xfrm>
          <a:prstGeom prst="rect">
            <a:avLst/>
          </a:prstGeom>
        </p:spPr>
        <p:txBody>
          <a:bodyPr vert="horz" lIns="0" tIns="0" rIns="0" bIns="0" rtlCol="0" anchor="ctr"/>
          <a:lstStyle>
            <a:lvl1pPr algn="l">
              <a:defRPr sz="375">
                <a:solidFill>
                  <a:schemeClr val="bg1"/>
                </a:solidFill>
              </a:defRPr>
            </a:lvl1pPr>
          </a:lstStyle>
          <a:p>
            <a:fld id="{D686983A-A974-4598-B8DE-938389E83CC3}" type="datetime1">
              <a:rPr lang="da-DK" noProof="0" smtClean="0"/>
              <a:t>05-04-2023</a:t>
            </a:fld>
            <a:endParaRPr lang="da-DK" noProof="0"/>
          </a:p>
        </p:txBody>
      </p:sp>
      <p:sp>
        <p:nvSpPr>
          <p:cNvPr id="5" name="Footer Placeholder 4"/>
          <p:cNvSpPr>
            <a:spLocks noGrp="1"/>
          </p:cNvSpPr>
          <p:nvPr>
            <p:ph type="ftr" sz="quarter" idx="3"/>
          </p:nvPr>
        </p:nvSpPr>
        <p:spPr>
          <a:xfrm>
            <a:off x="958853" y="6519160"/>
            <a:ext cx="10274299" cy="232135"/>
          </a:xfrm>
          <a:prstGeom prst="rect">
            <a:avLst/>
          </a:prstGeom>
        </p:spPr>
        <p:txBody>
          <a:bodyPr vert="horz" lIns="0" tIns="0" rIns="0" bIns="0" rtlCol="0" anchor="ctr"/>
          <a:lstStyle>
            <a:lvl1pPr algn="ctr">
              <a:defRPr sz="675" cap="all" baseline="0">
                <a:solidFill>
                  <a:schemeClr val="tx1"/>
                </a:solidFill>
              </a:defRPr>
            </a:lvl1pPr>
          </a:lstStyle>
          <a:p>
            <a:r>
              <a:rPr lang="en-US" noProof="0"/>
              <a:t>Røde Kors Skoletjeneste 2023</a:t>
            </a:r>
            <a:endParaRPr lang="da-DK" noProof="0"/>
          </a:p>
        </p:txBody>
      </p:sp>
      <p:sp>
        <p:nvSpPr>
          <p:cNvPr id="6" name="Slide Number Placeholder 5"/>
          <p:cNvSpPr>
            <a:spLocks noGrp="1"/>
          </p:cNvSpPr>
          <p:nvPr>
            <p:ph type="sldNum" sz="quarter" idx="4"/>
          </p:nvPr>
        </p:nvSpPr>
        <p:spPr>
          <a:xfrm>
            <a:off x="11233152" y="6519160"/>
            <a:ext cx="668593" cy="232135"/>
          </a:xfrm>
          <a:prstGeom prst="rect">
            <a:avLst/>
          </a:prstGeom>
        </p:spPr>
        <p:txBody>
          <a:bodyPr vert="horz" lIns="0" tIns="0" rIns="0" bIns="0" rtlCol="0" anchor="ctr"/>
          <a:lstStyle>
            <a:lvl1pPr algn="r">
              <a:defRPr sz="675">
                <a:solidFill>
                  <a:schemeClr val="tx1"/>
                </a:solidFill>
              </a:defRPr>
            </a:lvl1pPr>
          </a:lstStyle>
          <a:p>
            <a:fld id="{846537C4-461C-40AD-BBFE-FC34AD250033}" type="slidenum">
              <a:rPr lang="da-DK" noProof="0" smtClean="0"/>
              <a:pPr/>
              <a:t>‹#›</a:t>
            </a:fld>
            <a:endParaRPr lang="da-DK" noProof="0"/>
          </a:p>
        </p:txBody>
      </p:sp>
    </p:spTree>
  </p:cSld>
  <p:clrMap bg1="lt1" tx1="dk1" bg2="lt2" tx2="dk2" accent1="accent1" accent2="accent2" accent3="accent3" accent4="accent4" accent5="accent5" accent6="accent6" hlink="hlink" folHlink="folHlink"/>
  <p:sldLayoutIdLst>
    <p:sldLayoutId id="2147494200" r:id="rId1"/>
  </p:sldLayoutIdLst>
  <p:hf sldNum="0" hdr="0"/>
  <p:txStyles>
    <p:titleStyle>
      <a:lvl1pPr algn="ctr" defTabSz="914400" rtl="0" eaLnBrk="1" latinLnBrk="0" hangingPunct="1">
        <a:lnSpc>
          <a:spcPct val="90000"/>
        </a:lnSpc>
        <a:spcBef>
          <a:spcPct val="0"/>
        </a:spcBef>
        <a:buNone/>
        <a:defRPr sz="29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0"/>
        </a:spcAft>
        <a:buFontTx/>
        <a:buNone/>
        <a:defRPr sz="1800" b="1" kern="1200">
          <a:solidFill>
            <a:schemeClr val="tx1"/>
          </a:solidFill>
          <a:latin typeface="+mn-lt"/>
          <a:ea typeface="+mn-ea"/>
          <a:cs typeface="+mn-cs"/>
        </a:defRPr>
      </a:lvl1pPr>
      <a:lvl2pPr marL="285750" indent="-285750" algn="l" defTabSz="914400" rtl="0" eaLnBrk="1" latinLnBrk="0" hangingPunct="1">
        <a:lnSpc>
          <a:spcPct val="110000"/>
        </a:lnSpc>
        <a:spcBef>
          <a:spcPts val="1200"/>
        </a:spcBef>
        <a:spcAft>
          <a:spcPts val="0"/>
        </a:spcAft>
        <a:buClr>
          <a:schemeClr val="tx1"/>
        </a:buClr>
        <a:buFont typeface="Verdana" pitchFamily="34" charset="0"/>
        <a:buChar char="•"/>
        <a:defRPr sz="1800" kern="1200">
          <a:solidFill>
            <a:schemeClr val="tx1"/>
          </a:solidFill>
          <a:latin typeface="+mn-lt"/>
          <a:ea typeface="+mn-ea"/>
          <a:cs typeface="+mn-cs"/>
        </a:defRPr>
      </a:lvl2pPr>
      <a:lvl3pPr marL="585788" indent="-296863" algn="l" defTabSz="914400" rtl="0" eaLnBrk="1" latinLnBrk="0" hangingPunct="1">
        <a:lnSpc>
          <a:spcPct val="110000"/>
        </a:lnSpc>
        <a:spcBef>
          <a:spcPts val="0"/>
        </a:spcBef>
        <a:buFont typeface="Verdana" pitchFamily="34" charset="0"/>
        <a:buChar char="–"/>
        <a:defRPr sz="1800" kern="1200">
          <a:solidFill>
            <a:schemeClr val="tx1"/>
          </a:solidFill>
          <a:latin typeface="+mn-lt"/>
          <a:ea typeface="+mn-ea"/>
          <a:cs typeface="+mn-cs"/>
        </a:defRPr>
      </a:lvl3pPr>
      <a:lvl4pPr marL="854075" indent="-268288" algn="l" defTabSz="914400" rtl="0" eaLnBrk="1" latinLnBrk="0" hangingPunct="1">
        <a:lnSpc>
          <a:spcPct val="110000"/>
        </a:lnSpc>
        <a:spcBef>
          <a:spcPts val="0"/>
        </a:spcBef>
        <a:buFont typeface="Arial" pitchFamily="34" charset="0"/>
        <a:buChar char="–"/>
        <a:defRPr sz="1600" kern="1200">
          <a:solidFill>
            <a:schemeClr val="tx1"/>
          </a:solidFill>
          <a:latin typeface="+mn-lt"/>
          <a:ea typeface="+mn-ea"/>
          <a:cs typeface="+mn-cs"/>
        </a:defRPr>
      </a:lvl4pPr>
      <a:lvl5pPr marL="1112838" indent="-247650" algn="l" defTabSz="914400" rtl="0" eaLnBrk="1" latinLnBrk="0" hangingPunct="1">
        <a:lnSpc>
          <a:spcPct val="110000"/>
        </a:lnSpc>
        <a:spcBef>
          <a:spcPts val="0"/>
        </a:spcBef>
        <a:buFont typeface="Verdana"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51" y="860342"/>
            <a:ext cx="10274300" cy="876470"/>
          </a:xfrm>
          <a:prstGeom prst="rect">
            <a:avLst/>
          </a:prstGeom>
        </p:spPr>
        <p:txBody>
          <a:bodyPr vert="horz" lIns="0" tIns="0" rIns="0" bIns="0" rtlCol="0" anchor="t" anchorCtr="0">
            <a:normAutofit/>
          </a:bodyPr>
          <a:lstStyle/>
          <a:p>
            <a:r>
              <a:rPr lang="da-DK" noProof="0"/>
              <a:t>Klik for at redigere i master</a:t>
            </a:r>
            <a:endParaRPr lang="da-DK" noProof="0" dirty="0"/>
          </a:p>
        </p:txBody>
      </p:sp>
      <p:sp>
        <p:nvSpPr>
          <p:cNvPr id="3" name="Text Placeholder 2"/>
          <p:cNvSpPr>
            <a:spLocks noGrp="1"/>
          </p:cNvSpPr>
          <p:nvPr>
            <p:ph type="body" idx="1"/>
          </p:nvPr>
        </p:nvSpPr>
        <p:spPr>
          <a:xfrm>
            <a:off x="958851" y="1862141"/>
            <a:ext cx="10274300" cy="4339171"/>
          </a:xfrm>
          <a:prstGeom prst="rect">
            <a:avLst/>
          </a:prstGeom>
        </p:spPr>
        <p:txBody>
          <a:bodyPr vert="horz" lIns="0" tIns="0" rIns="0" bIns="0" rtlCol="0">
            <a:normAutofit/>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1" y="6714756"/>
            <a:ext cx="958851" cy="143244"/>
          </a:xfrm>
          <a:prstGeom prst="rect">
            <a:avLst/>
          </a:prstGeom>
        </p:spPr>
        <p:txBody>
          <a:bodyPr vert="horz" lIns="0" tIns="0" rIns="0" bIns="0" rtlCol="0" anchor="ctr"/>
          <a:lstStyle>
            <a:lvl1pPr algn="l">
              <a:defRPr sz="375">
                <a:solidFill>
                  <a:schemeClr val="bg1"/>
                </a:solidFill>
              </a:defRPr>
            </a:lvl1pPr>
          </a:lstStyle>
          <a:p>
            <a:fld id="{A093EC8D-DC82-416F-B761-A0295126E810}" type="datetime1">
              <a:rPr lang="da-DK" smtClean="0">
                <a:solidFill>
                  <a:prstClr val="white"/>
                </a:solidFill>
              </a:rPr>
              <a:t>05-04-2023</a:t>
            </a:fld>
            <a:endParaRPr lang="da-DK">
              <a:solidFill>
                <a:prstClr val="white"/>
              </a:solidFill>
            </a:endParaRPr>
          </a:p>
        </p:txBody>
      </p:sp>
      <p:sp>
        <p:nvSpPr>
          <p:cNvPr id="5" name="Footer Placeholder 4"/>
          <p:cNvSpPr>
            <a:spLocks noGrp="1"/>
          </p:cNvSpPr>
          <p:nvPr>
            <p:ph type="ftr" sz="quarter" idx="3"/>
          </p:nvPr>
        </p:nvSpPr>
        <p:spPr>
          <a:xfrm>
            <a:off x="958853" y="6519160"/>
            <a:ext cx="10274299" cy="232135"/>
          </a:xfrm>
          <a:prstGeom prst="rect">
            <a:avLst/>
          </a:prstGeom>
        </p:spPr>
        <p:txBody>
          <a:bodyPr vert="horz" lIns="0" tIns="0" rIns="0" bIns="0" rtlCol="0" anchor="ctr"/>
          <a:lstStyle>
            <a:lvl1pPr algn="ctr">
              <a:defRPr sz="675" cap="all" baseline="0">
                <a:solidFill>
                  <a:schemeClr val="tx1"/>
                </a:solidFill>
              </a:defRPr>
            </a:lvl1pPr>
          </a:lstStyle>
          <a:p>
            <a:r>
              <a:rPr lang="da-DK">
                <a:solidFill>
                  <a:prstClr val="black"/>
                </a:solidFill>
              </a:rPr>
              <a:t>Røde Kors Skoletjeneste 2023</a:t>
            </a:r>
          </a:p>
        </p:txBody>
      </p:sp>
      <p:sp>
        <p:nvSpPr>
          <p:cNvPr id="6" name="Slide Number Placeholder 5"/>
          <p:cNvSpPr>
            <a:spLocks noGrp="1"/>
          </p:cNvSpPr>
          <p:nvPr>
            <p:ph type="sldNum" sz="quarter" idx="4"/>
          </p:nvPr>
        </p:nvSpPr>
        <p:spPr>
          <a:xfrm>
            <a:off x="11233152" y="6519160"/>
            <a:ext cx="668593" cy="232135"/>
          </a:xfrm>
          <a:prstGeom prst="rect">
            <a:avLst/>
          </a:prstGeom>
        </p:spPr>
        <p:txBody>
          <a:bodyPr vert="horz" lIns="0" tIns="0" rIns="0" bIns="0" rtlCol="0" anchor="ctr"/>
          <a:lstStyle>
            <a:lvl1pPr algn="r">
              <a:defRPr sz="675">
                <a:solidFill>
                  <a:schemeClr val="tx1"/>
                </a:solidFill>
              </a:defRPr>
            </a:lvl1pPr>
          </a:lstStyle>
          <a:p>
            <a:fld id="{846537C4-461C-40AD-BBFE-FC34AD250033}" type="slidenum">
              <a:rPr lang="da-DK" smtClean="0">
                <a:solidFill>
                  <a:prstClr val="black"/>
                </a:solidFill>
              </a:rPr>
              <a:pPr/>
              <a:t>‹#›</a:t>
            </a:fld>
            <a:endParaRPr lang="da-DK">
              <a:solidFill>
                <a:prstClr val="black"/>
              </a:solidFill>
            </a:endParaRPr>
          </a:p>
        </p:txBody>
      </p:sp>
    </p:spTree>
    <p:extLst>
      <p:ext uri="{BB962C8B-B14F-4D97-AF65-F5344CB8AC3E}">
        <p14:creationId xmlns:p14="http://schemas.microsoft.com/office/powerpoint/2010/main" val="3181153996"/>
      </p:ext>
    </p:extLst>
  </p:cSld>
  <p:clrMap bg1="lt1" tx1="dk1" bg2="lt2" tx2="dk2" accent1="accent1" accent2="accent2" accent3="accent3" accent4="accent4" accent5="accent5" accent6="accent6" hlink="hlink" folHlink="folHlink"/>
  <p:sldLayoutIdLst>
    <p:sldLayoutId id="2147483662" r:id="rId1"/>
  </p:sldLayoutIdLst>
  <p:hf sldNum="0" hdr="0"/>
  <p:txStyles>
    <p:titleStyle>
      <a:lvl1pPr algn="ctr" defTabSz="914400" rtl="0" eaLnBrk="1" latinLnBrk="0" hangingPunct="1">
        <a:lnSpc>
          <a:spcPct val="90000"/>
        </a:lnSpc>
        <a:spcBef>
          <a:spcPct val="0"/>
        </a:spcBef>
        <a:buNone/>
        <a:defRPr sz="29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0"/>
        </a:spcAft>
        <a:buFontTx/>
        <a:buNone/>
        <a:defRPr sz="1800" b="1" kern="1200">
          <a:solidFill>
            <a:schemeClr val="tx1"/>
          </a:solidFill>
          <a:latin typeface="+mn-lt"/>
          <a:ea typeface="+mn-ea"/>
          <a:cs typeface="+mn-cs"/>
        </a:defRPr>
      </a:lvl1pPr>
      <a:lvl2pPr marL="285750" indent="-285750" algn="l" defTabSz="914400" rtl="0" eaLnBrk="1" latinLnBrk="0" hangingPunct="1">
        <a:lnSpc>
          <a:spcPct val="110000"/>
        </a:lnSpc>
        <a:spcBef>
          <a:spcPts val="1200"/>
        </a:spcBef>
        <a:spcAft>
          <a:spcPts val="0"/>
        </a:spcAft>
        <a:buClr>
          <a:schemeClr val="tx1"/>
        </a:buClr>
        <a:buFont typeface="Verdana" pitchFamily="34" charset="0"/>
        <a:buChar char="•"/>
        <a:defRPr sz="1800" kern="1200">
          <a:solidFill>
            <a:schemeClr val="tx1"/>
          </a:solidFill>
          <a:latin typeface="+mn-lt"/>
          <a:ea typeface="+mn-ea"/>
          <a:cs typeface="+mn-cs"/>
        </a:defRPr>
      </a:lvl2pPr>
      <a:lvl3pPr marL="585788" indent="-296863" algn="l" defTabSz="914400" rtl="0" eaLnBrk="1" latinLnBrk="0" hangingPunct="1">
        <a:lnSpc>
          <a:spcPct val="110000"/>
        </a:lnSpc>
        <a:spcBef>
          <a:spcPts val="0"/>
        </a:spcBef>
        <a:buFont typeface="Verdana" pitchFamily="34" charset="0"/>
        <a:buChar char="–"/>
        <a:defRPr sz="1800" kern="1200">
          <a:solidFill>
            <a:schemeClr val="tx1"/>
          </a:solidFill>
          <a:latin typeface="+mn-lt"/>
          <a:ea typeface="+mn-ea"/>
          <a:cs typeface="+mn-cs"/>
        </a:defRPr>
      </a:lvl3pPr>
      <a:lvl4pPr marL="854075" indent="-268288" algn="l" defTabSz="914400" rtl="0" eaLnBrk="1" latinLnBrk="0" hangingPunct="1">
        <a:lnSpc>
          <a:spcPct val="110000"/>
        </a:lnSpc>
        <a:spcBef>
          <a:spcPts val="0"/>
        </a:spcBef>
        <a:buFont typeface="Arial" pitchFamily="34" charset="0"/>
        <a:buChar char="–"/>
        <a:defRPr sz="1600" kern="1200">
          <a:solidFill>
            <a:schemeClr val="tx1"/>
          </a:solidFill>
          <a:latin typeface="+mn-lt"/>
          <a:ea typeface="+mn-ea"/>
          <a:cs typeface="+mn-cs"/>
        </a:defRPr>
      </a:lvl4pPr>
      <a:lvl5pPr marL="1112838" indent="-247650" algn="l" defTabSz="914400" rtl="0" eaLnBrk="1" latinLnBrk="0" hangingPunct="1">
        <a:lnSpc>
          <a:spcPct val="110000"/>
        </a:lnSpc>
        <a:spcBef>
          <a:spcPts val="0"/>
        </a:spcBef>
        <a:buFont typeface="Verdana"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AAA6ED2-130A-4FCF-B3C9-7B706FDC26EF}" type="datetime1">
              <a:rPr lang="da-DK" smtClean="0"/>
              <a:t>05-04-2023</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da-DK"/>
              <a:t>Røde Kors Skoletjeneste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CDDD476-0989-4250-9BE6-BACEEECB8BD5}" type="slidenum">
              <a:rPr lang="da-DK" altLang="da-DK" smtClean="0"/>
              <a:pPr>
                <a:defRPr/>
              </a:pPr>
              <a:t>‹#›</a:t>
            </a:fld>
            <a:endParaRPr lang="da-DK" altLang="da-DK"/>
          </a:p>
        </p:txBody>
      </p:sp>
    </p:spTree>
    <p:extLst>
      <p:ext uri="{BB962C8B-B14F-4D97-AF65-F5344CB8AC3E}">
        <p14:creationId xmlns:p14="http://schemas.microsoft.com/office/powerpoint/2010/main" val="4128409909"/>
      </p:ext>
    </p:extLst>
  </p:cSld>
  <p:clrMap bg1="lt1" tx1="dk1" bg2="lt2" tx2="dk2" accent1="accent1" accent2="accent2" accent3="accent3" accent4="accent4" accent5="accent5" accent6="accent6" hlink="hlink" folHlink="folHlink"/>
  <p:sldLayoutIdLst>
    <p:sldLayoutId id="2147494203" r:id="rId1"/>
    <p:sldLayoutId id="2147494204" r:id="rId2"/>
    <p:sldLayoutId id="2147494205" r:id="rId3"/>
    <p:sldLayoutId id="2147494206" r:id="rId4"/>
    <p:sldLayoutId id="2147494207" r:id="rId5"/>
    <p:sldLayoutId id="2147494208" r:id="rId6"/>
    <p:sldLayoutId id="2147494209" r:id="rId7"/>
    <p:sldLayoutId id="2147494210" r:id="rId8"/>
    <p:sldLayoutId id="2147494211" r:id="rId9"/>
    <p:sldLayoutId id="2147494212" r:id="rId10"/>
    <p:sldLayoutId id="2147494213" r:id="rId11"/>
    <p:sldLayoutId id="2147494214"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4FF4204-0140-4617-A0CD-3B92FC5A8874}" type="datetime1">
              <a:rPr lang="da-DK" smtClean="0"/>
              <a:t>05-04-2023</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da-DK"/>
              <a:t>Røde Kors Skoletjeneste 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CDDD476-0989-4250-9BE6-BACEEECB8BD5}" type="slidenum">
              <a:rPr lang="da-DK" altLang="da-DK" smtClean="0"/>
              <a:pPr>
                <a:defRPr/>
              </a:pPr>
              <a:t>‹#›</a:t>
            </a:fld>
            <a:endParaRPr lang="da-DK" altLang="da-DK"/>
          </a:p>
        </p:txBody>
      </p:sp>
    </p:spTree>
    <p:extLst>
      <p:ext uri="{BB962C8B-B14F-4D97-AF65-F5344CB8AC3E}">
        <p14:creationId xmlns:p14="http://schemas.microsoft.com/office/powerpoint/2010/main" val="3094128217"/>
      </p:ext>
    </p:extLst>
  </p:cSld>
  <p:clrMap bg1="lt1" tx1="dk1" bg2="lt2" tx2="dk2" accent1="accent1" accent2="accent2" accent3="accent3" accent4="accent4" accent5="accent5" accent6="accent6" hlink="hlink" folHlink="folHlink"/>
  <p:sldLayoutIdLst>
    <p:sldLayoutId id="2147494216" r:id="rId1"/>
    <p:sldLayoutId id="2147494217" r:id="rId2"/>
    <p:sldLayoutId id="2147494218" r:id="rId3"/>
    <p:sldLayoutId id="2147494219" r:id="rId4"/>
    <p:sldLayoutId id="2147494220" r:id="rId5"/>
    <p:sldLayoutId id="2147494221" r:id="rId6"/>
    <p:sldLayoutId id="2147494222" r:id="rId7"/>
    <p:sldLayoutId id="2147494223" r:id="rId8"/>
    <p:sldLayoutId id="2147494224" r:id="rId9"/>
    <p:sldLayoutId id="2147494225" r:id="rId10"/>
    <p:sldLayoutId id="2147494226" r:id="rId11"/>
    <p:sldLayoutId id="2147494227" r:id="rId12"/>
    <p:sldLayoutId id="2147494228" r:id="rId13"/>
    <p:sldLayoutId id="2147494229" r:id="rId14"/>
    <p:sldLayoutId id="2147494230" r:id="rId15"/>
    <p:sldLayoutId id="2147494232" r:id="rId16"/>
    <p:sldLayoutId id="2147483666" r:id="rId17"/>
    <p:sldLayoutId id="2147483667" r:id="rId18"/>
    <p:sldLayoutId id="2147483672" r:id="rId19"/>
    <p:sldLayoutId id="2147483670" r:id="rId2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51" y="860342"/>
            <a:ext cx="10274300" cy="876470"/>
          </a:xfrm>
          <a:prstGeom prst="rect">
            <a:avLst/>
          </a:prstGeom>
        </p:spPr>
        <p:txBody>
          <a:bodyPr vert="horz" lIns="0" tIns="0" rIns="0" bIns="0" rtlCol="0" anchor="t" anchorCtr="0">
            <a:normAutofit/>
          </a:bodyPr>
          <a:lstStyle/>
          <a:p>
            <a:r>
              <a:rPr lang="en-US" noProof="0"/>
              <a:t>Click to edit Master title style</a:t>
            </a:r>
            <a:endParaRPr lang="da-DK" noProof="0"/>
          </a:p>
        </p:txBody>
      </p:sp>
      <p:sp>
        <p:nvSpPr>
          <p:cNvPr id="3" name="Text Placeholder 2"/>
          <p:cNvSpPr>
            <a:spLocks noGrp="1"/>
          </p:cNvSpPr>
          <p:nvPr>
            <p:ph type="body" idx="1"/>
          </p:nvPr>
        </p:nvSpPr>
        <p:spPr>
          <a:xfrm>
            <a:off x="958851" y="1862139"/>
            <a:ext cx="10274300" cy="433917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a-DK" noProof="0"/>
          </a:p>
        </p:txBody>
      </p:sp>
      <p:sp>
        <p:nvSpPr>
          <p:cNvPr id="4" name="Date Placeholder 3"/>
          <p:cNvSpPr>
            <a:spLocks noGrp="1"/>
          </p:cNvSpPr>
          <p:nvPr>
            <p:ph type="dt" sz="half" idx="2"/>
          </p:nvPr>
        </p:nvSpPr>
        <p:spPr>
          <a:xfrm>
            <a:off x="0" y="6714756"/>
            <a:ext cx="958851" cy="143244"/>
          </a:xfrm>
          <a:prstGeom prst="rect">
            <a:avLst/>
          </a:prstGeom>
        </p:spPr>
        <p:txBody>
          <a:bodyPr vert="horz" lIns="0" tIns="0" rIns="0" bIns="0" rtlCol="0" anchor="ctr"/>
          <a:lstStyle>
            <a:lvl1pPr algn="l">
              <a:defRPr sz="500">
                <a:solidFill>
                  <a:schemeClr val="bg1"/>
                </a:solidFill>
              </a:defRPr>
            </a:lvl1pPr>
          </a:lstStyle>
          <a:p>
            <a:fld id="{0636E733-0DDA-42B0-AAC0-8FA97EFBDD6A}" type="datetime1">
              <a:rPr lang="da-DK" noProof="0" smtClean="0"/>
              <a:t>05-04-2023</a:t>
            </a:fld>
            <a:endParaRPr lang="da-DK" noProof="0"/>
          </a:p>
        </p:txBody>
      </p:sp>
      <p:sp>
        <p:nvSpPr>
          <p:cNvPr id="5" name="Footer Placeholder 4"/>
          <p:cNvSpPr>
            <a:spLocks noGrp="1"/>
          </p:cNvSpPr>
          <p:nvPr>
            <p:ph type="ftr" sz="quarter" idx="3"/>
          </p:nvPr>
        </p:nvSpPr>
        <p:spPr>
          <a:xfrm>
            <a:off x="958852" y="6519158"/>
            <a:ext cx="10274299" cy="232135"/>
          </a:xfrm>
          <a:prstGeom prst="rect">
            <a:avLst/>
          </a:prstGeom>
        </p:spPr>
        <p:txBody>
          <a:bodyPr vert="horz" lIns="0" tIns="0" rIns="0" bIns="0" rtlCol="0" anchor="ctr"/>
          <a:lstStyle>
            <a:lvl1pPr algn="ctr">
              <a:defRPr sz="900" cap="all" baseline="0">
                <a:solidFill>
                  <a:schemeClr val="tx1"/>
                </a:solidFill>
              </a:defRPr>
            </a:lvl1pPr>
          </a:lstStyle>
          <a:p>
            <a:r>
              <a:rPr lang="en-US" noProof="0"/>
              <a:t>Røde Kors Skoletjeneste 2023</a:t>
            </a:r>
            <a:endParaRPr lang="da-DK" noProof="0"/>
          </a:p>
        </p:txBody>
      </p:sp>
      <p:sp>
        <p:nvSpPr>
          <p:cNvPr id="6" name="Slide Number Placeholder 5"/>
          <p:cNvSpPr>
            <a:spLocks noGrp="1"/>
          </p:cNvSpPr>
          <p:nvPr>
            <p:ph type="sldNum" sz="quarter" idx="4"/>
          </p:nvPr>
        </p:nvSpPr>
        <p:spPr>
          <a:xfrm>
            <a:off x="11233150" y="6519158"/>
            <a:ext cx="668593" cy="232135"/>
          </a:xfrm>
          <a:prstGeom prst="rect">
            <a:avLst/>
          </a:prstGeom>
        </p:spPr>
        <p:txBody>
          <a:bodyPr vert="horz" lIns="0" tIns="0" rIns="0" bIns="0" rtlCol="0" anchor="ctr"/>
          <a:lstStyle>
            <a:lvl1pPr algn="r">
              <a:defRPr sz="900">
                <a:solidFill>
                  <a:schemeClr val="tx1"/>
                </a:solidFill>
              </a:defRPr>
            </a:lvl1pPr>
          </a:lstStyle>
          <a:p>
            <a:fld id="{846537C4-461C-40AD-BBFE-FC34AD250033}" type="slidenum">
              <a:rPr lang="da-DK" noProof="0" smtClean="0"/>
              <a:pPr/>
              <a:t>‹#›</a:t>
            </a:fld>
            <a:endParaRPr lang="da-DK" noProof="0"/>
          </a:p>
        </p:txBody>
      </p:sp>
    </p:spTree>
  </p:cSld>
  <p:clrMap bg1="lt1" tx1="dk1" bg2="lt2" tx2="dk2" accent1="accent1" accent2="accent2" accent3="accent3" accent4="accent4" accent5="accent5" accent6="accent6" hlink="hlink" folHlink="folHlink"/>
  <p:sldLayoutIdLst>
    <p:sldLayoutId id="2147483664" r:id="rId1"/>
  </p:sldLayoutIdLst>
  <p:hf sldNum="0" hdr="0"/>
  <p:txStyles>
    <p:titleStyle>
      <a:lvl1pPr algn="ctr" defTabSz="914400" rtl="0" eaLnBrk="1" latinLnBrk="0" hangingPunct="1">
        <a:lnSpc>
          <a:spcPct val="90000"/>
        </a:lnSpc>
        <a:spcBef>
          <a:spcPct val="0"/>
        </a:spcBef>
        <a:buNone/>
        <a:defRPr sz="29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0"/>
        </a:spcAft>
        <a:buFontTx/>
        <a:buNone/>
        <a:defRPr sz="1800" b="1" kern="1200">
          <a:solidFill>
            <a:schemeClr val="tx1"/>
          </a:solidFill>
          <a:latin typeface="+mn-lt"/>
          <a:ea typeface="+mn-ea"/>
          <a:cs typeface="+mn-cs"/>
        </a:defRPr>
      </a:lvl1pPr>
      <a:lvl2pPr marL="285750" indent="-285750" algn="l" defTabSz="914400" rtl="0" eaLnBrk="1" latinLnBrk="0" hangingPunct="1">
        <a:lnSpc>
          <a:spcPct val="110000"/>
        </a:lnSpc>
        <a:spcBef>
          <a:spcPts val="1200"/>
        </a:spcBef>
        <a:spcAft>
          <a:spcPts val="0"/>
        </a:spcAft>
        <a:buClr>
          <a:schemeClr val="tx1"/>
        </a:buClr>
        <a:buFont typeface="Verdana" pitchFamily="34" charset="0"/>
        <a:buChar char="•"/>
        <a:defRPr sz="1800" kern="1200">
          <a:solidFill>
            <a:schemeClr val="tx1"/>
          </a:solidFill>
          <a:latin typeface="+mn-lt"/>
          <a:ea typeface="+mn-ea"/>
          <a:cs typeface="+mn-cs"/>
        </a:defRPr>
      </a:lvl2pPr>
      <a:lvl3pPr marL="585788" indent="-296863" algn="l" defTabSz="914400" rtl="0" eaLnBrk="1" latinLnBrk="0" hangingPunct="1">
        <a:lnSpc>
          <a:spcPct val="110000"/>
        </a:lnSpc>
        <a:spcBef>
          <a:spcPts val="0"/>
        </a:spcBef>
        <a:buFont typeface="Verdana" pitchFamily="34" charset="0"/>
        <a:buChar char="–"/>
        <a:defRPr sz="1800" kern="1200">
          <a:solidFill>
            <a:schemeClr val="tx1"/>
          </a:solidFill>
          <a:latin typeface="+mn-lt"/>
          <a:ea typeface="+mn-ea"/>
          <a:cs typeface="+mn-cs"/>
        </a:defRPr>
      </a:lvl3pPr>
      <a:lvl4pPr marL="854075" indent="-268288" algn="l" defTabSz="914400" rtl="0" eaLnBrk="1" latinLnBrk="0" hangingPunct="1">
        <a:lnSpc>
          <a:spcPct val="110000"/>
        </a:lnSpc>
        <a:spcBef>
          <a:spcPts val="0"/>
        </a:spcBef>
        <a:buFont typeface="Arial" pitchFamily="34" charset="0"/>
        <a:buChar char="–"/>
        <a:defRPr sz="1600" kern="1200">
          <a:solidFill>
            <a:schemeClr val="tx1"/>
          </a:solidFill>
          <a:latin typeface="+mn-lt"/>
          <a:ea typeface="+mn-ea"/>
          <a:cs typeface="+mn-cs"/>
        </a:defRPr>
      </a:lvl4pPr>
      <a:lvl5pPr marL="1112838" indent="-247650" algn="l" defTabSz="914400" rtl="0" eaLnBrk="1" latinLnBrk="0" hangingPunct="1">
        <a:lnSpc>
          <a:spcPct val="110000"/>
        </a:lnSpc>
        <a:spcBef>
          <a:spcPts val="0"/>
        </a:spcBef>
        <a:buFont typeface="Verdana"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5D354298-641B-4D4A-9A40-9EE7B78B985C}"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27"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8851" y="860342"/>
            <a:ext cx="10274300" cy="876470"/>
          </a:xfrm>
          <a:prstGeom prst="rect">
            <a:avLst/>
          </a:prstGeom>
        </p:spPr>
        <p:txBody>
          <a:bodyPr vert="horz" lIns="0" tIns="0" rIns="0" bIns="0" rtlCol="0" anchor="t" anchorCtr="0">
            <a:normAutofit/>
          </a:bodyPr>
          <a:lstStyle/>
          <a:p>
            <a:r>
              <a:rPr lang="da-DK" noProof="0"/>
              <a:t>Klik for at redigere i master</a:t>
            </a:r>
            <a:endParaRPr lang="da-DK" noProof="0" dirty="0"/>
          </a:p>
        </p:txBody>
      </p:sp>
      <p:sp>
        <p:nvSpPr>
          <p:cNvPr id="3" name="Text Placeholder 2"/>
          <p:cNvSpPr>
            <a:spLocks noGrp="1"/>
          </p:cNvSpPr>
          <p:nvPr>
            <p:ph type="body" idx="1"/>
          </p:nvPr>
        </p:nvSpPr>
        <p:spPr>
          <a:xfrm>
            <a:off x="958851" y="1862139"/>
            <a:ext cx="10274300" cy="4339171"/>
          </a:xfrm>
          <a:prstGeom prst="rect">
            <a:avLst/>
          </a:prstGeom>
        </p:spPr>
        <p:txBody>
          <a:bodyPr vert="horz" lIns="0" tIns="0" rIns="0" bIns="0" rtlCol="0">
            <a:normAutofit/>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0" y="6714756"/>
            <a:ext cx="958851" cy="143244"/>
          </a:xfrm>
          <a:prstGeom prst="rect">
            <a:avLst/>
          </a:prstGeom>
        </p:spPr>
        <p:txBody>
          <a:bodyPr vert="horz" lIns="0" tIns="0" rIns="0" bIns="0" rtlCol="0" anchor="ctr"/>
          <a:lstStyle>
            <a:lvl1pPr algn="l">
              <a:defRPr sz="500">
                <a:solidFill>
                  <a:schemeClr val="bg1"/>
                </a:solidFill>
              </a:defRPr>
            </a:lvl1pPr>
          </a:lstStyle>
          <a:p>
            <a:fld id="{6F6D3965-1B16-46A5-B67C-4E73D56DD4BE}" type="datetime1">
              <a:rPr lang="da-DK" noProof="0" smtClean="0"/>
              <a:t>05-04-2023</a:t>
            </a:fld>
            <a:endParaRPr lang="da-DK" noProof="0"/>
          </a:p>
        </p:txBody>
      </p:sp>
      <p:sp>
        <p:nvSpPr>
          <p:cNvPr id="5" name="Footer Placeholder 4"/>
          <p:cNvSpPr>
            <a:spLocks noGrp="1"/>
          </p:cNvSpPr>
          <p:nvPr>
            <p:ph type="ftr" sz="quarter" idx="3"/>
          </p:nvPr>
        </p:nvSpPr>
        <p:spPr>
          <a:xfrm>
            <a:off x="958852" y="6519158"/>
            <a:ext cx="10274299" cy="232135"/>
          </a:xfrm>
          <a:prstGeom prst="rect">
            <a:avLst/>
          </a:prstGeom>
        </p:spPr>
        <p:txBody>
          <a:bodyPr vert="horz" lIns="0" tIns="0" rIns="0" bIns="0" rtlCol="0" anchor="ctr"/>
          <a:lstStyle>
            <a:lvl1pPr algn="ctr">
              <a:defRPr sz="900" cap="all" baseline="0">
                <a:solidFill>
                  <a:schemeClr val="tx1"/>
                </a:solidFill>
              </a:defRPr>
            </a:lvl1pPr>
          </a:lstStyle>
          <a:p>
            <a:r>
              <a:rPr lang="da-DK" noProof="0"/>
              <a:t>Røde Kors Skoletjeneste 2023</a:t>
            </a:r>
          </a:p>
        </p:txBody>
      </p:sp>
      <p:sp>
        <p:nvSpPr>
          <p:cNvPr id="6" name="Slide Number Placeholder 5"/>
          <p:cNvSpPr>
            <a:spLocks noGrp="1"/>
          </p:cNvSpPr>
          <p:nvPr>
            <p:ph type="sldNum" sz="quarter" idx="4"/>
          </p:nvPr>
        </p:nvSpPr>
        <p:spPr>
          <a:xfrm>
            <a:off x="11233150" y="6519158"/>
            <a:ext cx="668593" cy="232135"/>
          </a:xfrm>
          <a:prstGeom prst="rect">
            <a:avLst/>
          </a:prstGeom>
        </p:spPr>
        <p:txBody>
          <a:bodyPr vert="horz" lIns="0" tIns="0" rIns="0" bIns="0" rtlCol="0" anchor="ctr"/>
          <a:lstStyle>
            <a:lvl1pPr algn="r">
              <a:defRPr sz="900">
                <a:solidFill>
                  <a:schemeClr val="tx1"/>
                </a:solidFill>
              </a:defRPr>
            </a:lvl1pPr>
          </a:lstStyle>
          <a:p>
            <a:fld id="{846537C4-461C-40AD-BBFE-FC34AD250033}" type="slidenum">
              <a:rPr lang="da-DK" noProof="0" smtClean="0"/>
              <a:pPr/>
              <a:t>‹#›</a:t>
            </a:fld>
            <a:endParaRPr lang="da-DK" noProof="0"/>
          </a:p>
        </p:txBody>
      </p:sp>
    </p:spTree>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3000"/>
    </mc:Choice>
    <mc:Fallback xmlns="">
      <p:transition spd="slow"/>
    </mc:Fallback>
  </mc:AlternateContent>
  <p:hf sldNum="0" hdr="0"/>
  <p:txStyles>
    <p:titleStyle>
      <a:lvl1pPr algn="ctr" defTabSz="914400" rtl="0" eaLnBrk="1" latinLnBrk="0" hangingPunct="1">
        <a:lnSpc>
          <a:spcPct val="90000"/>
        </a:lnSpc>
        <a:spcBef>
          <a:spcPct val="0"/>
        </a:spcBef>
        <a:buNone/>
        <a:defRPr sz="29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0"/>
        </a:spcAft>
        <a:buFontTx/>
        <a:buNone/>
        <a:defRPr sz="1800" b="1" kern="1200">
          <a:solidFill>
            <a:schemeClr val="tx1"/>
          </a:solidFill>
          <a:latin typeface="+mn-lt"/>
          <a:ea typeface="+mn-ea"/>
          <a:cs typeface="+mn-cs"/>
        </a:defRPr>
      </a:lvl1pPr>
      <a:lvl2pPr marL="285750" indent="-285750" algn="l" defTabSz="914400" rtl="0" eaLnBrk="1" latinLnBrk="0" hangingPunct="1">
        <a:lnSpc>
          <a:spcPct val="110000"/>
        </a:lnSpc>
        <a:spcBef>
          <a:spcPts val="1200"/>
        </a:spcBef>
        <a:spcAft>
          <a:spcPts val="0"/>
        </a:spcAft>
        <a:buClr>
          <a:schemeClr val="tx1"/>
        </a:buClr>
        <a:buFont typeface="Verdana" pitchFamily="34" charset="0"/>
        <a:buChar char="•"/>
        <a:defRPr sz="1800" kern="1200">
          <a:solidFill>
            <a:schemeClr val="tx1"/>
          </a:solidFill>
          <a:latin typeface="+mn-lt"/>
          <a:ea typeface="+mn-ea"/>
          <a:cs typeface="+mn-cs"/>
        </a:defRPr>
      </a:lvl2pPr>
      <a:lvl3pPr marL="585788" indent="-296863" algn="l" defTabSz="914400" rtl="0" eaLnBrk="1" latinLnBrk="0" hangingPunct="1">
        <a:lnSpc>
          <a:spcPct val="110000"/>
        </a:lnSpc>
        <a:spcBef>
          <a:spcPts val="0"/>
        </a:spcBef>
        <a:buFont typeface="Verdana" pitchFamily="34" charset="0"/>
        <a:buChar char="–"/>
        <a:defRPr sz="1800" kern="1200">
          <a:solidFill>
            <a:schemeClr val="tx1"/>
          </a:solidFill>
          <a:latin typeface="+mn-lt"/>
          <a:ea typeface="+mn-ea"/>
          <a:cs typeface="+mn-cs"/>
        </a:defRPr>
      </a:lvl3pPr>
      <a:lvl4pPr marL="854075" indent="-268288" algn="l" defTabSz="914400" rtl="0" eaLnBrk="1" latinLnBrk="0" hangingPunct="1">
        <a:lnSpc>
          <a:spcPct val="110000"/>
        </a:lnSpc>
        <a:spcBef>
          <a:spcPts val="0"/>
        </a:spcBef>
        <a:buFont typeface="Arial" pitchFamily="34" charset="0"/>
        <a:buChar char="–"/>
        <a:defRPr sz="1600" kern="1200">
          <a:solidFill>
            <a:schemeClr val="tx1"/>
          </a:solidFill>
          <a:latin typeface="+mn-lt"/>
          <a:ea typeface="+mn-ea"/>
          <a:cs typeface="+mn-cs"/>
        </a:defRPr>
      </a:lvl4pPr>
      <a:lvl5pPr marL="1112838" indent="-247650" algn="l" defTabSz="914400" rtl="0" eaLnBrk="1" latinLnBrk="0" hangingPunct="1">
        <a:lnSpc>
          <a:spcPct val="110000"/>
        </a:lnSpc>
        <a:spcBef>
          <a:spcPts val="0"/>
        </a:spcBef>
        <a:buFont typeface="Verdana"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E2679A9-4ADB-4ED9-8CDE-02480445D605}"/>
              </a:ext>
            </a:extLst>
          </p:cNvPr>
          <p:cNvSpPr>
            <a:spLocks noGrp="1"/>
          </p:cNvSpPr>
          <p:nvPr>
            <p:ph type="title"/>
          </p:nvPr>
        </p:nvSpPr>
        <p:spPr>
          <a:xfrm>
            <a:off x="838200" y="723900"/>
            <a:ext cx="10515600" cy="966788"/>
          </a:xfrm>
          <a:prstGeom prst="rect">
            <a:avLst/>
          </a:prstGeom>
        </p:spPr>
        <p:txBody>
          <a:bodyPr vert="horz" lIns="0" tIns="0" rIns="0" bIns="0" rtlCol="0" anchor="t">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1184E77-2E32-4FF5-AF83-21D0F76F39B3}"/>
              </a:ext>
            </a:extLst>
          </p:cNvPr>
          <p:cNvSpPr>
            <a:spLocks noGrp="1"/>
          </p:cNvSpPr>
          <p:nvPr>
            <p:ph type="body" idx="1"/>
          </p:nvPr>
        </p:nvSpPr>
        <p:spPr>
          <a:xfrm>
            <a:off x="838200" y="1825625"/>
            <a:ext cx="10515600" cy="4394200"/>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p:txBody>
      </p:sp>
      <p:sp>
        <p:nvSpPr>
          <p:cNvPr id="5" name="Pladsholder til sidefod 4">
            <a:extLst>
              <a:ext uri="{FF2B5EF4-FFF2-40B4-BE49-F238E27FC236}">
                <a16:creationId xmlns:a16="http://schemas.microsoft.com/office/drawing/2014/main" id="{BA706337-FF39-452E-8616-917F4FB82A5A}"/>
              </a:ext>
            </a:extLst>
          </p:cNvPr>
          <p:cNvSpPr>
            <a:spLocks noGrp="1"/>
          </p:cNvSpPr>
          <p:nvPr>
            <p:ph type="ftr" sz="quarter" idx="3"/>
          </p:nvPr>
        </p:nvSpPr>
        <p:spPr>
          <a:xfrm>
            <a:off x="838199" y="6413500"/>
            <a:ext cx="10515599" cy="237600"/>
          </a:xfrm>
          <a:prstGeom prst="rect">
            <a:avLst/>
          </a:prstGeom>
        </p:spPr>
        <p:txBody>
          <a:bodyPr vert="horz" lIns="0" tIns="0" rIns="0" bIns="0" rtlCol="0" anchor="ctr"/>
          <a:lstStyle>
            <a:lvl1pPr algn="ctr">
              <a:defRPr sz="900">
                <a:solidFill>
                  <a:schemeClr val="tx1"/>
                </a:solidFill>
              </a:defRPr>
            </a:lvl1pPr>
          </a:lstStyle>
          <a:p>
            <a:r>
              <a:rPr lang="da-DK"/>
              <a:t>Røde Kors Skoletjeneste 2023</a:t>
            </a:r>
          </a:p>
        </p:txBody>
      </p:sp>
      <p:sp>
        <p:nvSpPr>
          <p:cNvPr id="6" name="Pladsholder til slidenummer 5">
            <a:extLst>
              <a:ext uri="{FF2B5EF4-FFF2-40B4-BE49-F238E27FC236}">
                <a16:creationId xmlns:a16="http://schemas.microsoft.com/office/drawing/2014/main" id="{712D3309-6954-413D-B298-742741EAB476}"/>
              </a:ext>
            </a:extLst>
          </p:cNvPr>
          <p:cNvSpPr>
            <a:spLocks noGrp="1"/>
          </p:cNvSpPr>
          <p:nvPr>
            <p:ph type="sldNum" sz="quarter" idx="4"/>
          </p:nvPr>
        </p:nvSpPr>
        <p:spPr>
          <a:xfrm>
            <a:off x="11372850" y="6413500"/>
            <a:ext cx="381000" cy="237600"/>
          </a:xfrm>
          <a:prstGeom prst="rect">
            <a:avLst/>
          </a:prstGeom>
        </p:spPr>
        <p:txBody>
          <a:bodyPr vert="horz" lIns="0" tIns="0" rIns="0" bIns="0" rtlCol="0" anchor="ctr"/>
          <a:lstStyle>
            <a:lvl1pPr algn="r">
              <a:defRPr sz="900">
                <a:solidFill>
                  <a:schemeClr val="tx1"/>
                </a:solidFill>
              </a:defRPr>
            </a:lvl1pPr>
          </a:lstStyle>
          <a:p>
            <a:fld id="{EBB150E2-5CD4-4507-BF34-7B9F9A3DCDCE}" type="slidenum">
              <a:rPr lang="da-DK" smtClean="0"/>
              <a:pPr/>
              <a:t>‹#›</a:t>
            </a:fld>
            <a:endParaRPr lang="da-DK"/>
          </a:p>
        </p:txBody>
      </p:sp>
    </p:spTree>
    <p:extLst>
      <p:ext uri="{BB962C8B-B14F-4D97-AF65-F5344CB8AC3E}">
        <p14:creationId xmlns:p14="http://schemas.microsoft.com/office/powerpoint/2010/main" val="290811864"/>
      </p:ext>
    </p:extLst>
  </p:cSld>
  <p:clrMap bg1="lt1" tx1="dk1" bg2="lt2" tx2="dk2" accent1="accent1" accent2="accent2" accent3="accent3" accent4="accent4" accent5="accent5" accent6="accent6" hlink="hlink" folHlink="folHlink"/>
  <p:sldLayoutIdLst>
    <p:sldLayoutId id="2147483668" r:id="rId1"/>
  </p:sldLayoutIdLst>
  <p:hf sldNum="0" hdr="0"/>
  <p:txStyles>
    <p:titleStyle>
      <a:lvl1pPr algn="ctr" defTabSz="914400" rtl="0" eaLnBrk="1" latinLnBrk="0" hangingPunct="1">
        <a:lnSpc>
          <a:spcPct val="90000"/>
        </a:lnSpc>
        <a:spcBef>
          <a:spcPct val="0"/>
        </a:spcBef>
        <a:buNone/>
        <a:defRPr sz="2900" b="1" kern="1200" baseline="0">
          <a:solidFill>
            <a:schemeClr val="tx1"/>
          </a:solidFill>
          <a:latin typeface="+mj-lt"/>
          <a:ea typeface="+mj-ea"/>
          <a:cs typeface="+mj-cs"/>
        </a:defRPr>
      </a:lvl1pPr>
    </p:titleStyle>
    <p:bodyStyle>
      <a:lvl1pPr marL="284400" indent="-2844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586800" indent="-334800" algn="l" defTabSz="914400" rtl="0" eaLnBrk="1" latinLnBrk="0" hangingPunct="1">
        <a:lnSpc>
          <a:spcPct val="110000"/>
        </a:lnSpc>
        <a:spcBef>
          <a:spcPts val="0"/>
        </a:spcBef>
        <a:buFont typeface="Verdana" panose="020B0604030504040204" pitchFamily="34" charset="0"/>
        <a:buChar char="‒"/>
        <a:defRPr sz="1800" kern="1200">
          <a:solidFill>
            <a:schemeClr val="tx1"/>
          </a:solidFill>
          <a:latin typeface="+mn-lt"/>
          <a:ea typeface="+mn-ea"/>
          <a:cs typeface="+mn-cs"/>
        </a:defRPr>
      </a:lvl2pPr>
      <a:lvl3pPr marL="853200" indent="-270000" algn="l" defTabSz="914400" rtl="0" eaLnBrk="1" latinLnBrk="0" hangingPunct="1">
        <a:lnSpc>
          <a:spcPct val="110000"/>
        </a:lnSpc>
        <a:spcBef>
          <a:spcPts val="0"/>
        </a:spcBef>
        <a:buFont typeface="Verdana" panose="020B0604030504040204" pitchFamily="34" charset="0"/>
        <a:buChar char="‒"/>
        <a:defRPr sz="1600" kern="1200">
          <a:solidFill>
            <a:schemeClr val="tx1"/>
          </a:solidFill>
          <a:latin typeface="+mn-lt"/>
          <a:ea typeface="+mn-ea"/>
          <a:cs typeface="+mn-cs"/>
        </a:defRPr>
      </a:lvl3pPr>
      <a:lvl4pPr marL="1112400" indent="-248400" algn="l" defTabSz="914400" rtl="0" eaLnBrk="1" latinLnBrk="0" hangingPunct="1">
        <a:lnSpc>
          <a:spcPct val="110000"/>
        </a:lnSpc>
        <a:spcBef>
          <a:spcPts val="0"/>
        </a:spcBef>
        <a:buFont typeface="Verdana" panose="020B060403050404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61EF0883-452D-44D5-8014-2B2E14CA253F}"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32"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DE21B9D3-B466-4BFD-8980-EBDB2C7FC4A0}"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38"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F35FCD29-F896-49D8-9D59-03A2A57440D7}"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87"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B67B791F-B966-477C-9B57-50AD4F765D8E}"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89"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8C0A2EFA-843C-485B-AD90-FBE89FB15009}"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91"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D07B0781-AE5A-439C-A9BF-BB6F7641033C}"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93"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5C8AAA9-FAC4-4CB7-96F1-2B3ED37F08C5}"/>
              </a:ext>
            </a:extLst>
          </p:cNvPr>
          <p:cNvSpPr>
            <a:spLocks noGrp="1"/>
          </p:cNvSpPr>
          <p:nvPr>
            <p:ph type="title"/>
          </p:nvPr>
        </p:nvSpPr>
        <p:spPr bwMode="auto">
          <a:xfrm>
            <a:off x="958851" y="860425"/>
            <a:ext cx="10274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title style</a:t>
            </a:r>
            <a:endParaRPr lang="da-DK" altLang="da-DK"/>
          </a:p>
        </p:txBody>
      </p:sp>
      <p:sp>
        <p:nvSpPr>
          <p:cNvPr id="1027" name="Text Placeholder 2">
            <a:extLst>
              <a:ext uri="{FF2B5EF4-FFF2-40B4-BE49-F238E27FC236}">
                <a16:creationId xmlns:a16="http://schemas.microsoft.com/office/drawing/2014/main" id="{8132789B-EBE4-4257-BDF9-924A338434F6}"/>
              </a:ext>
            </a:extLst>
          </p:cNvPr>
          <p:cNvSpPr>
            <a:spLocks noGrp="1"/>
          </p:cNvSpPr>
          <p:nvPr>
            <p:ph type="body" idx="1"/>
          </p:nvPr>
        </p:nvSpPr>
        <p:spPr bwMode="auto">
          <a:xfrm>
            <a:off x="958851" y="1862141"/>
            <a:ext cx="102743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a:t>Click to edit Master text styles</a:t>
            </a:r>
          </a:p>
          <a:p>
            <a:pPr lvl="1"/>
            <a:r>
              <a:rPr lang="en-US" altLang="da-DK"/>
              <a:t>Second level</a:t>
            </a:r>
          </a:p>
          <a:p>
            <a:pPr lvl="2"/>
            <a:r>
              <a:rPr lang="en-US" altLang="da-DK"/>
              <a:t>Third level</a:t>
            </a:r>
          </a:p>
          <a:p>
            <a:pPr lvl="3"/>
            <a:r>
              <a:rPr lang="en-US" altLang="da-DK"/>
              <a:t>Fourth level</a:t>
            </a:r>
          </a:p>
          <a:p>
            <a:pPr lvl="4"/>
            <a:r>
              <a:rPr lang="en-US" altLang="da-DK"/>
              <a:t>Fifth level</a:t>
            </a:r>
            <a:endParaRPr lang="da-DK" altLang="da-DK"/>
          </a:p>
        </p:txBody>
      </p:sp>
      <p:sp>
        <p:nvSpPr>
          <p:cNvPr id="4" name="Date Placeholder 3">
            <a:extLst>
              <a:ext uri="{FF2B5EF4-FFF2-40B4-BE49-F238E27FC236}">
                <a16:creationId xmlns:a16="http://schemas.microsoft.com/office/drawing/2014/main" id="{1372E2D4-62E6-43EF-A082-5FC220E932F3}"/>
              </a:ext>
            </a:extLst>
          </p:cNvPr>
          <p:cNvSpPr>
            <a:spLocks noGrp="1"/>
          </p:cNvSpPr>
          <p:nvPr>
            <p:ph type="dt" sz="half" idx="2"/>
          </p:nvPr>
        </p:nvSpPr>
        <p:spPr>
          <a:xfrm>
            <a:off x="1" y="6715128"/>
            <a:ext cx="958851" cy="142875"/>
          </a:xfrm>
          <a:prstGeom prst="rect">
            <a:avLst/>
          </a:prstGeom>
        </p:spPr>
        <p:txBody>
          <a:bodyPr vert="horz" lIns="0" tIns="0" rIns="0" bIns="0" rtlCol="0" anchor="ctr"/>
          <a:lstStyle>
            <a:lvl1pPr algn="l" eaLnBrk="1" fontAlgn="auto" hangingPunct="1">
              <a:spcBef>
                <a:spcPts val="0"/>
              </a:spcBef>
              <a:spcAft>
                <a:spcPts val="0"/>
              </a:spcAft>
              <a:defRPr sz="375" smtClean="0">
                <a:solidFill>
                  <a:schemeClr val="bg1"/>
                </a:solidFill>
                <a:latin typeface="+mn-lt"/>
                <a:cs typeface="+mn-cs"/>
              </a:defRPr>
            </a:lvl1pPr>
          </a:lstStyle>
          <a:p>
            <a:pPr>
              <a:defRPr/>
            </a:pPr>
            <a:fld id="{295EBA60-8140-492B-9B11-340BA9FD8303}" type="datetime1">
              <a:rPr lang="da-DK" smtClean="0"/>
              <a:t>05-04-2023</a:t>
            </a:fld>
            <a:endParaRPr lang="da-DK"/>
          </a:p>
        </p:txBody>
      </p:sp>
      <p:sp>
        <p:nvSpPr>
          <p:cNvPr id="5" name="Footer Placeholder 4">
            <a:extLst>
              <a:ext uri="{FF2B5EF4-FFF2-40B4-BE49-F238E27FC236}">
                <a16:creationId xmlns:a16="http://schemas.microsoft.com/office/drawing/2014/main" id="{F15C2214-7DCD-4CF7-A1C7-1152848CF079}"/>
              </a:ext>
            </a:extLst>
          </p:cNvPr>
          <p:cNvSpPr>
            <a:spLocks noGrp="1"/>
          </p:cNvSpPr>
          <p:nvPr>
            <p:ph type="ftr" sz="quarter" idx="3"/>
          </p:nvPr>
        </p:nvSpPr>
        <p:spPr>
          <a:xfrm>
            <a:off x="958851" y="6519866"/>
            <a:ext cx="10274300" cy="231775"/>
          </a:xfrm>
          <a:prstGeom prst="rect">
            <a:avLst/>
          </a:prstGeom>
        </p:spPr>
        <p:txBody>
          <a:bodyPr vert="horz" lIns="0" tIns="0" rIns="0" bIns="0" rtlCol="0" anchor="ctr"/>
          <a:lstStyle>
            <a:lvl1pPr algn="ctr" eaLnBrk="1" fontAlgn="auto" hangingPunct="1">
              <a:spcBef>
                <a:spcPts val="0"/>
              </a:spcBef>
              <a:spcAft>
                <a:spcPts val="0"/>
              </a:spcAft>
              <a:defRPr sz="675" cap="all" baseline="0">
                <a:solidFill>
                  <a:schemeClr val="tx1"/>
                </a:solidFill>
                <a:latin typeface="+mn-lt"/>
                <a:cs typeface="+mn-cs"/>
              </a:defRPr>
            </a:lvl1pPr>
          </a:lstStyle>
          <a:p>
            <a:pPr>
              <a:defRPr/>
            </a:pPr>
            <a:r>
              <a:rPr lang="da-DK"/>
              <a:t>Røde Kors Skoletjeneste 2023</a:t>
            </a:r>
          </a:p>
        </p:txBody>
      </p:sp>
      <p:sp>
        <p:nvSpPr>
          <p:cNvPr id="6" name="Slide Number Placeholder 5">
            <a:extLst>
              <a:ext uri="{FF2B5EF4-FFF2-40B4-BE49-F238E27FC236}">
                <a16:creationId xmlns:a16="http://schemas.microsoft.com/office/drawing/2014/main" id="{31F005DF-F8BB-4696-B0B1-233E5AB42EC8}"/>
              </a:ext>
            </a:extLst>
          </p:cNvPr>
          <p:cNvSpPr>
            <a:spLocks noGrp="1"/>
          </p:cNvSpPr>
          <p:nvPr>
            <p:ph type="sldNum" sz="quarter" idx="4"/>
          </p:nvPr>
        </p:nvSpPr>
        <p:spPr>
          <a:xfrm>
            <a:off x="11233152" y="6519866"/>
            <a:ext cx="668867" cy="231775"/>
          </a:xfrm>
          <a:prstGeom prst="rect">
            <a:avLst/>
          </a:prstGeom>
        </p:spPr>
        <p:txBody>
          <a:bodyPr vert="horz" wrap="square" lIns="0" tIns="0" rIns="0" bIns="0" numCol="1" anchor="ctr" anchorCtr="0" compatLnSpc="1">
            <a:prstTxWarp prst="textNoShape">
              <a:avLst/>
            </a:prstTxWarp>
          </a:bodyPr>
          <a:lstStyle>
            <a:lvl1pPr algn="r" eaLnBrk="1" hangingPunct="1">
              <a:defRPr sz="675"/>
            </a:lvl1pPr>
          </a:lstStyle>
          <a:p>
            <a:pPr>
              <a:defRPr/>
            </a:pPr>
            <a:fld id="{DCDDD476-0989-4250-9BE6-BACEEECB8BD5}" type="slidenum">
              <a:rPr lang="da-DK" altLang="da-DK"/>
              <a:pPr>
                <a:defRPr/>
              </a:pPr>
              <a:t>‹#›</a:t>
            </a:fld>
            <a:endParaRPr lang="da-DK" altLang="da-DK"/>
          </a:p>
        </p:txBody>
      </p:sp>
    </p:spTree>
  </p:cSld>
  <p:clrMap bg1="lt1" tx1="dk1" bg2="lt2" tx2="dk2" accent1="accent1" accent2="accent2" accent3="accent3" accent4="accent4" accent5="accent5" accent6="accent6" hlink="hlink" folHlink="folHlink"/>
  <p:sldLayoutIdLst>
    <p:sldLayoutId id="2147494095" r:id="rId1"/>
  </p:sldLayoutIdLst>
  <p:hf sldNum="0" hdr="0"/>
  <p:txStyles>
    <p:titleStyle>
      <a:lvl1pPr algn="ctr" rtl="0" eaLnBrk="0" fontAlgn="base" hangingPunct="0">
        <a:lnSpc>
          <a:spcPct val="90000"/>
        </a:lnSpc>
        <a:spcBef>
          <a:spcPct val="0"/>
        </a:spcBef>
        <a:spcAft>
          <a:spcPct val="0"/>
        </a:spcAft>
        <a:defRPr sz="2175" b="1" kern="1200">
          <a:solidFill>
            <a:schemeClr val="tx1"/>
          </a:solidFill>
          <a:latin typeface="+mj-lt"/>
          <a:ea typeface="+mj-ea"/>
          <a:cs typeface="+mj-cs"/>
        </a:defRPr>
      </a:lvl1pPr>
      <a:lvl2pPr algn="ctr" rtl="0" eaLnBrk="0" fontAlgn="base" hangingPunct="0">
        <a:lnSpc>
          <a:spcPct val="90000"/>
        </a:lnSpc>
        <a:spcBef>
          <a:spcPct val="0"/>
        </a:spcBef>
        <a:spcAft>
          <a:spcPct val="0"/>
        </a:spcAft>
        <a:defRPr sz="2175" b="1">
          <a:solidFill>
            <a:schemeClr val="tx1"/>
          </a:solidFill>
          <a:latin typeface="Verdana" pitchFamily="34" charset="0"/>
        </a:defRPr>
      </a:lvl2pPr>
      <a:lvl3pPr algn="ctr" rtl="0" eaLnBrk="0" fontAlgn="base" hangingPunct="0">
        <a:lnSpc>
          <a:spcPct val="90000"/>
        </a:lnSpc>
        <a:spcBef>
          <a:spcPct val="0"/>
        </a:spcBef>
        <a:spcAft>
          <a:spcPct val="0"/>
        </a:spcAft>
        <a:defRPr sz="2175" b="1">
          <a:solidFill>
            <a:schemeClr val="tx1"/>
          </a:solidFill>
          <a:latin typeface="Verdana" pitchFamily="34" charset="0"/>
        </a:defRPr>
      </a:lvl3pPr>
      <a:lvl4pPr algn="ctr" rtl="0" eaLnBrk="0" fontAlgn="base" hangingPunct="0">
        <a:lnSpc>
          <a:spcPct val="90000"/>
        </a:lnSpc>
        <a:spcBef>
          <a:spcPct val="0"/>
        </a:spcBef>
        <a:spcAft>
          <a:spcPct val="0"/>
        </a:spcAft>
        <a:defRPr sz="2175" b="1">
          <a:solidFill>
            <a:schemeClr val="tx1"/>
          </a:solidFill>
          <a:latin typeface="Verdana" pitchFamily="34" charset="0"/>
        </a:defRPr>
      </a:lvl4pPr>
      <a:lvl5pPr algn="ctr" rtl="0" eaLnBrk="0" fontAlgn="base" hangingPunct="0">
        <a:lnSpc>
          <a:spcPct val="90000"/>
        </a:lnSpc>
        <a:spcBef>
          <a:spcPct val="0"/>
        </a:spcBef>
        <a:spcAft>
          <a:spcPct val="0"/>
        </a:spcAft>
        <a:defRPr sz="2175" b="1">
          <a:solidFill>
            <a:schemeClr val="tx1"/>
          </a:solidFill>
          <a:latin typeface="Verdana" pitchFamily="34" charset="0"/>
        </a:defRPr>
      </a:lvl5pPr>
      <a:lvl6pPr marL="342900" algn="ctr" rtl="0" fontAlgn="base">
        <a:lnSpc>
          <a:spcPct val="90000"/>
        </a:lnSpc>
        <a:spcBef>
          <a:spcPct val="0"/>
        </a:spcBef>
        <a:spcAft>
          <a:spcPct val="0"/>
        </a:spcAft>
        <a:defRPr sz="2175" b="1">
          <a:solidFill>
            <a:schemeClr val="tx1"/>
          </a:solidFill>
          <a:latin typeface="Verdana" pitchFamily="34" charset="0"/>
        </a:defRPr>
      </a:lvl6pPr>
      <a:lvl7pPr marL="685800" algn="ctr" rtl="0" fontAlgn="base">
        <a:lnSpc>
          <a:spcPct val="90000"/>
        </a:lnSpc>
        <a:spcBef>
          <a:spcPct val="0"/>
        </a:spcBef>
        <a:spcAft>
          <a:spcPct val="0"/>
        </a:spcAft>
        <a:defRPr sz="2175" b="1">
          <a:solidFill>
            <a:schemeClr val="tx1"/>
          </a:solidFill>
          <a:latin typeface="Verdana" pitchFamily="34" charset="0"/>
        </a:defRPr>
      </a:lvl7pPr>
      <a:lvl8pPr marL="1028700" algn="ctr" rtl="0" fontAlgn="base">
        <a:lnSpc>
          <a:spcPct val="90000"/>
        </a:lnSpc>
        <a:spcBef>
          <a:spcPct val="0"/>
        </a:spcBef>
        <a:spcAft>
          <a:spcPct val="0"/>
        </a:spcAft>
        <a:defRPr sz="2175" b="1">
          <a:solidFill>
            <a:schemeClr val="tx1"/>
          </a:solidFill>
          <a:latin typeface="Verdana" pitchFamily="34" charset="0"/>
        </a:defRPr>
      </a:lvl8pPr>
      <a:lvl9pPr marL="1371600" algn="ctr" rtl="0" fontAlgn="base">
        <a:lnSpc>
          <a:spcPct val="90000"/>
        </a:lnSpc>
        <a:spcBef>
          <a:spcPct val="0"/>
        </a:spcBef>
        <a:spcAft>
          <a:spcPct val="0"/>
        </a:spcAft>
        <a:defRPr sz="2175" b="1">
          <a:solidFill>
            <a:schemeClr val="tx1"/>
          </a:solidFill>
          <a:latin typeface="Verdana" pitchFamily="34" charset="0"/>
        </a:defRPr>
      </a:lvl9pPr>
    </p:titleStyle>
    <p:bodyStyle>
      <a:lvl1pPr marL="257175" indent="-257175" algn="l" rtl="0" eaLnBrk="0" fontAlgn="base" hangingPunct="0">
        <a:lnSpc>
          <a:spcPct val="110000"/>
        </a:lnSpc>
        <a:spcBef>
          <a:spcPct val="0"/>
        </a:spcBef>
        <a:spcAft>
          <a:spcPct val="0"/>
        </a:spcAft>
        <a:defRPr b="1" kern="1200">
          <a:solidFill>
            <a:schemeClr val="tx1"/>
          </a:solidFill>
          <a:latin typeface="+mn-lt"/>
          <a:ea typeface="+mn-ea"/>
          <a:cs typeface="+mn-cs"/>
        </a:defRPr>
      </a:lvl1pPr>
      <a:lvl2pPr marL="214313" indent="-214313" algn="l" rtl="0" eaLnBrk="0" fontAlgn="base" hangingPunct="0">
        <a:lnSpc>
          <a:spcPct val="110000"/>
        </a:lnSpc>
        <a:spcBef>
          <a:spcPts val="900"/>
        </a:spcBef>
        <a:spcAft>
          <a:spcPct val="0"/>
        </a:spcAft>
        <a:buClr>
          <a:schemeClr val="tx1"/>
        </a:buClr>
        <a:buFont typeface="Verdana" panose="020B0604030504040204" pitchFamily="34" charset="0"/>
        <a:buChar char="•"/>
        <a:defRPr kern="1200">
          <a:solidFill>
            <a:schemeClr val="tx1"/>
          </a:solidFill>
          <a:latin typeface="+mn-lt"/>
          <a:ea typeface="+mn-ea"/>
          <a:cs typeface="+mn-cs"/>
        </a:defRPr>
      </a:lvl2pPr>
      <a:lvl3pPr marL="439341" indent="-222647" algn="l" rtl="0" eaLnBrk="0" fontAlgn="base" hangingPunct="0">
        <a:lnSpc>
          <a:spcPct val="110000"/>
        </a:lnSpc>
        <a:spcBef>
          <a:spcPct val="0"/>
        </a:spcBef>
        <a:spcAft>
          <a:spcPct val="0"/>
        </a:spcAft>
        <a:buFont typeface="Verdana" panose="020B0604030504040204" pitchFamily="34" charset="0"/>
        <a:buChar char="–"/>
        <a:defRPr kern="1200">
          <a:solidFill>
            <a:schemeClr val="tx1"/>
          </a:solidFill>
          <a:latin typeface="+mn-lt"/>
          <a:ea typeface="+mn-ea"/>
          <a:cs typeface="+mn-cs"/>
        </a:defRPr>
      </a:lvl3pPr>
      <a:lvl4pPr marL="640556" indent="-201216" algn="l" rtl="0" eaLnBrk="0" fontAlgn="base" hangingPunct="0">
        <a:lnSpc>
          <a:spcPct val="110000"/>
        </a:lnSpc>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834629" indent="-185738" algn="l" rtl="0" eaLnBrk="0" fontAlgn="base" hangingPunct="0">
        <a:lnSpc>
          <a:spcPct val="110000"/>
        </a:lnSpc>
        <a:spcBef>
          <a:spcPct val="0"/>
        </a:spcBef>
        <a:spcAft>
          <a:spcPct val="0"/>
        </a:spcAft>
        <a:buFont typeface="Verdana" panose="020B0604030504040204" pitchFamily="34" charset="0"/>
        <a:buChar char="–"/>
        <a:defRPr sz="10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ideo" Target="https://www.youtube.com/embed/6Z29hkNB09A"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wmf"/></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AC31D-2E23-4EC7-98E3-A15F73793684}"/>
              </a:ext>
            </a:extLst>
          </p:cNvPr>
          <p:cNvSpPr>
            <a:spLocks noGrp="1"/>
          </p:cNvSpPr>
          <p:nvPr>
            <p:ph type="ctrTitle"/>
          </p:nvPr>
        </p:nvSpPr>
        <p:spPr>
          <a:xfrm>
            <a:off x="2243139" y="500064"/>
            <a:ext cx="7705725" cy="2155825"/>
          </a:xfrm>
        </p:spPr>
        <p:txBody>
          <a:bodyPr rtlCol="0"/>
          <a:lstStyle/>
          <a:p>
            <a:pPr eaLnBrk="1" fontAlgn="auto" hangingPunct="1">
              <a:spcAft>
                <a:spcPts val="0"/>
              </a:spcAft>
              <a:defRPr/>
            </a:pPr>
            <a:r>
              <a:rPr lang="da-DK" dirty="0"/>
              <a:t>Altid til stede</a:t>
            </a:r>
          </a:p>
        </p:txBody>
      </p:sp>
      <p:sp>
        <p:nvSpPr>
          <p:cNvPr id="96259" name="Subtitle 5">
            <a:extLst>
              <a:ext uri="{FF2B5EF4-FFF2-40B4-BE49-F238E27FC236}">
                <a16:creationId xmlns:a16="http://schemas.microsoft.com/office/drawing/2014/main" id="{30670CAA-0BEE-4900-B08B-F52C0CB6008F}"/>
              </a:ext>
            </a:extLst>
          </p:cNvPr>
          <p:cNvSpPr>
            <a:spLocks noGrp="1"/>
          </p:cNvSpPr>
          <p:nvPr>
            <p:ph type="subTitle" idx="1"/>
          </p:nvPr>
        </p:nvSpPr>
        <p:spPr>
          <a:xfrm>
            <a:off x="2243139" y="5056188"/>
            <a:ext cx="7705725" cy="893762"/>
          </a:xfrm>
        </p:spPr>
        <p:txBody>
          <a:bodyPr/>
          <a:lstStyle/>
          <a:p>
            <a:pPr eaLnBrk="1" hangingPunct="1"/>
            <a:r>
              <a:rPr lang="da-DK" altLang="da-DK" sz="1400" dirty="0"/>
              <a:t>navn, titel , Røde Kors i Danmark</a:t>
            </a:r>
          </a:p>
          <a:p>
            <a:pPr eaLnBrk="1" hangingPunct="1"/>
            <a:endParaRPr lang="da-DK" altLang="da-DK" sz="2800" dirty="0"/>
          </a:p>
          <a:p>
            <a:pPr eaLnBrk="1" hangingPunct="1"/>
            <a:endParaRPr lang="da-DK" altLang="da-DK" sz="2800" dirty="0"/>
          </a:p>
          <a:p>
            <a:pPr eaLnBrk="1" hangingPunct="1"/>
            <a:endParaRPr lang="da-DK" altLang="da-DK" sz="2800" dirty="0"/>
          </a:p>
        </p:txBody>
      </p:sp>
      <p:sp>
        <p:nvSpPr>
          <p:cNvPr id="96261" name="Date Placeholder 1">
            <a:extLst>
              <a:ext uri="{FF2B5EF4-FFF2-40B4-BE49-F238E27FC236}">
                <a16:creationId xmlns:a16="http://schemas.microsoft.com/office/drawing/2014/main" id="{54F3B53A-1A43-4032-9CEF-DB6A78DC6F69}"/>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A911837-D3F0-4AA5-B8D9-3B9AACD4CDB4}" type="datetime1">
              <a:rPr lang="da-DK" altLang="da-DK" smtClean="0">
                <a:solidFill>
                  <a:srgbClr val="FFFFFF"/>
                </a:solidFill>
              </a:rPr>
              <a:t>05-04-2023</a:t>
            </a:fld>
            <a:endParaRPr lang="da-DK" altLang="da-DK">
              <a:solidFill>
                <a:srgbClr val="FFFFFF"/>
              </a:solidFill>
            </a:endParaRPr>
          </a:p>
        </p:txBody>
      </p:sp>
      <p:sp>
        <p:nvSpPr>
          <p:cNvPr id="3" name="Footer Placeholder 2">
            <a:extLst>
              <a:ext uri="{FF2B5EF4-FFF2-40B4-BE49-F238E27FC236}">
                <a16:creationId xmlns:a16="http://schemas.microsoft.com/office/drawing/2014/main" id="{0924C92F-37E1-496A-9139-C9F6070FF5F3}"/>
              </a:ext>
            </a:extLst>
          </p:cNvPr>
          <p:cNvSpPr>
            <a:spLocks noGrp="1"/>
          </p:cNvSpPr>
          <p:nvPr>
            <p:ph type="ftr" sz="quarter" idx="11"/>
          </p:nvPr>
        </p:nvSpPr>
        <p:spPr/>
        <p:txBody>
          <a:bodyPr/>
          <a:lstStyle/>
          <a:p>
            <a:pPr>
              <a:defRPr/>
            </a:pPr>
            <a:r>
              <a:rPr lang="da-DK"/>
              <a:t>Røde Kors Skoletjeneste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p:txBody>
          <a:bodyPr>
            <a:normAutofit/>
          </a:bodyPr>
          <a:lstStyle/>
          <a:p>
            <a:pPr eaLnBrk="1" hangingPunct="1"/>
            <a:r>
              <a:rPr lang="da-DK" altLang="da-DK" sz="2400" dirty="0"/>
              <a:t>Lidt historie…</a:t>
            </a:r>
            <a:br>
              <a:rPr lang="da-DK" altLang="da-DK" dirty="0"/>
            </a:br>
            <a:endParaRPr lang="da-DK" altLang="da-DK" sz="2100" dirty="0"/>
          </a:p>
        </p:txBody>
      </p:sp>
      <p:sp>
        <p:nvSpPr>
          <p:cNvPr id="4" name="Footer Placeholder 3"/>
          <p:cNvSpPr>
            <a:spLocks noGrp="1"/>
          </p:cNvSpPr>
          <p:nvPr>
            <p:ph type="ftr" sz="quarter" idx="11"/>
          </p:nvPr>
        </p:nvSpPr>
        <p:spPr>
          <a:prstGeom prst="rect">
            <a:avLst/>
          </a:prstGeom>
        </p:spPr>
        <p:txBody>
          <a:bodyPr/>
          <a:lstStyle/>
          <a:p>
            <a:pPr>
              <a:defRPr/>
            </a:pPr>
            <a:r>
              <a:rPr lang="da-DK"/>
              <a:t>Røde Kors Skoletjeneste 2023</a:t>
            </a:r>
            <a:endParaRPr lang="da-DK" dirty="0"/>
          </a:p>
        </p:txBody>
      </p:sp>
      <p:pic>
        <p:nvPicPr>
          <p:cNvPr id="7" name="Online Media 6" title="Historien om en idé">
            <a:hlinkClick r:id="" action="ppaction://media"/>
            <a:extLst>
              <a:ext uri="{FF2B5EF4-FFF2-40B4-BE49-F238E27FC236}">
                <a16:creationId xmlns:a16="http://schemas.microsoft.com/office/drawing/2014/main" id="{9AD9861C-56BF-40E3-A303-2B30CC320C74}"/>
              </a:ext>
            </a:extLst>
          </p:cNvPr>
          <p:cNvPicPr>
            <a:picLocks noGrp="1" noRot="1" noChangeAspect="1"/>
          </p:cNvPicPr>
          <p:nvPr>
            <p:ph idx="1"/>
            <a:videoFile r:link="rId1"/>
          </p:nvPr>
        </p:nvPicPr>
        <p:blipFill>
          <a:blip r:embed="rId4"/>
          <a:stretch>
            <a:fillRect/>
          </a:stretch>
        </p:blipFill>
        <p:spPr>
          <a:xfrm>
            <a:off x="2716319" y="1873570"/>
            <a:ext cx="6759362" cy="3802141"/>
          </a:xfrm>
          <a:prstGeom prst="rect">
            <a:avLst/>
          </a:prstGeom>
        </p:spPr>
      </p:pic>
      <p:sp>
        <p:nvSpPr>
          <p:cNvPr id="2" name="Date Placeholder 1">
            <a:extLst>
              <a:ext uri="{FF2B5EF4-FFF2-40B4-BE49-F238E27FC236}">
                <a16:creationId xmlns:a16="http://schemas.microsoft.com/office/drawing/2014/main" id="{84FECC82-88D0-8CBF-A61B-EA3D64F3CAD6}"/>
              </a:ext>
            </a:extLst>
          </p:cNvPr>
          <p:cNvSpPr>
            <a:spLocks noGrp="1"/>
          </p:cNvSpPr>
          <p:nvPr>
            <p:ph type="dt" sz="half" idx="10"/>
          </p:nvPr>
        </p:nvSpPr>
        <p:spPr/>
        <p:txBody>
          <a:bodyPr/>
          <a:lstStyle/>
          <a:p>
            <a:fld id="{ECBCCE7F-A516-447A-8CBB-D53715425D3C}" type="datetime1">
              <a:rPr lang="da-DK" smtClean="0">
                <a:solidFill>
                  <a:prstClr val="white"/>
                </a:solidFill>
              </a:rPr>
              <a:t>05-04-2023</a:t>
            </a:fld>
            <a:endParaRPr lang="da-DK">
              <a:solidFill>
                <a:prstClr val="white"/>
              </a:solidFill>
            </a:endParaRPr>
          </a:p>
        </p:txBody>
      </p:sp>
    </p:spTree>
    <p:extLst>
      <p:ext uri="{BB962C8B-B14F-4D97-AF65-F5344CB8AC3E}">
        <p14:creationId xmlns:p14="http://schemas.microsoft.com/office/powerpoint/2010/main" val="146169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4CD2E-25E0-4799-B4D9-5D07A32EB799}"/>
              </a:ext>
            </a:extLst>
          </p:cNvPr>
          <p:cNvSpPr>
            <a:spLocks noGrp="1"/>
          </p:cNvSpPr>
          <p:nvPr>
            <p:ph type="body" sz="quarter" idx="14"/>
          </p:nvPr>
        </p:nvSpPr>
        <p:spPr/>
        <p:txBody>
          <a:bodyPr/>
          <a:lstStyle/>
          <a:p>
            <a:endParaRPr lang="da-DK"/>
          </a:p>
        </p:txBody>
      </p:sp>
      <p:pic>
        <p:nvPicPr>
          <p:cNvPr id="9" name="Picture Placeholder 8" descr="A picture containing text, window, old, posing&#10;&#10;Description automatically generated">
            <a:extLst>
              <a:ext uri="{FF2B5EF4-FFF2-40B4-BE49-F238E27FC236}">
                <a16:creationId xmlns:a16="http://schemas.microsoft.com/office/drawing/2014/main" id="{99E4EB40-5D8C-4081-9F52-21ECB55776D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7700" b="27700"/>
          <a:stretch>
            <a:fillRect/>
          </a:stretch>
        </p:blipFill>
        <p:spPr/>
      </p:pic>
      <p:sp>
        <p:nvSpPr>
          <p:cNvPr id="4" name="Footer Placeholder 3">
            <a:extLst>
              <a:ext uri="{FF2B5EF4-FFF2-40B4-BE49-F238E27FC236}">
                <a16:creationId xmlns:a16="http://schemas.microsoft.com/office/drawing/2014/main" id="{4816B757-2500-4193-A6E4-DB0B93A6BF83}"/>
              </a:ext>
            </a:extLst>
          </p:cNvPr>
          <p:cNvSpPr>
            <a:spLocks noGrp="1"/>
          </p:cNvSpPr>
          <p:nvPr>
            <p:ph type="ftr" sz="quarter" idx="10"/>
          </p:nvPr>
        </p:nvSpPr>
        <p:spPr/>
        <p:txBody>
          <a:bodyPr/>
          <a:lstStyle/>
          <a:p>
            <a:r>
              <a:rPr lang="da-DK"/>
              <a:t>Røde Kors Skoletjeneste 2023</a:t>
            </a:r>
            <a:endParaRPr lang="da-DK" dirty="0"/>
          </a:p>
        </p:txBody>
      </p:sp>
      <p:sp>
        <p:nvSpPr>
          <p:cNvPr id="6" name="Title 5">
            <a:extLst>
              <a:ext uri="{FF2B5EF4-FFF2-40B4-BE49-F238E27FC236}">
                <a16:creationId xmlns:a16="http://schemas.microsoft.com/office/drawing/2014/main" id="{F3940A98-1486-4C7F-AC84-BFD6E6D53B75}"/>
              </a:ext>
            </a:extLst>
          </p:cNvPr>
          <p:cNvSpPr>
            <a:spLocks noGrp="1"/>
          </p:cNvSpPr>
          <p:nvPr>
            <p:ph type="title"/>
          </p:nvPr>
        </p:nvSpPr>
        <p:spPr/>
        <p:txBody>
          <a:bodyPr/>
          <a:lstStyle/>
          <a:p>
            <a:r>
              <a:rPr lang="da-DK" altLang="da-DK" b="1" dirty="0"/>
              <a:t>April 1864 i Dybbøl</a:t>
            </a:r>
            <a:endParaRPr lang="da-DK" b="1" dirty="0"/>
          </a:p>
        </p:txBody>
      </p:sp>
    </p:spTree>
    <p:extLst>
      <p:ext uri="{BB962C8B-B14F-4D97-AF65-F5344CB8AC3E}">
        <p14:creationId xmlns:p14="http://schemas.microsoft.com/office/powerpoint/2010/main" val="2807853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4">
            <a:extLst>
              <a:ext uri="{FF2B5EF4-FFF2-40B4-BE49-F238E27FC236}">
                <a16:creationId xmlns:a16="http://schemas.microsoft.com/office/drawing/2014/main" id="{84BF0BCB-B33B-4D6E-9E93-AAD3E2493430}"/>
              </a:ext>
            </a:extLst>
          </p:cNvPr>
          <p:cNvSpPr>
            <a:spLocks noGrp="1"/>
          </p:cNvSpPr>
          <p:nvPr>
            <p:ph type="title"/>
          </p:nvPr>
        </p:nvSpPr>
        <p:spPr>
          <a:xfrm>
            <a:off x="3125392" y="1431133"/>
            <a:ext cx="5779294" cy="846535"/>
          </a:xfrm>
        </p:spPr>
        <p:txBody>
          <a:bodyPr rtlCol="0"/>
          <a:lstStyle/>
          <a:p>
            <a:pPr eaLnBrk="1" fontAlgn="auto" hangingPunct="1">
              <a:spcAft>
                <a:spcPts val="0"/>
              </a:spcAft>
              <a:defRPr/>
            </a:pPr>
            <a:r>
              <a:rPr lang="da-DK" sz="1875" dirty="0"/>
              <a:t>Røde Kors er forenet af syv principper</a:t>
            </a:r>
          </a:p>
        </p:txBody>
      </p:sp>
      <p:sp>
        <p:nvSpPr>
          <p:cNvPr id="112643" name="Content Placeholder 5">
            <a:extLst>
              <a:ext uri="{FF2B5EF4-FFF2-40B4-BE49-F238E27FC236}">
                <a16:creationId xmlns:a16="http://schemas.microsoft.com/office/drawing/2014/main" id="{E8BC907A-CEE9-4C0B-958E-9E571E612174}"/>
              </a:ext>
            </a:extLst>
          </p:cNvPr>
          <p:cNvSpPr>
            <a:spLocks noGrp="1"/>
          </p:cNvSpPr>
          <p:nvPr>
            <p:ph type="body" sz="quarter" idx="14"/>
          </p:nvPr>
        </p:nvSpPr>
        <p:spPr>
          <a:xfrm>
            <a:off x="2855119" y="3590926"/>
            <a:ext cx="6506766" cy="2368085"/>
          </a:xfrm>
        </p:spPr>
        <p:txBody>
          <a:bodyPr/>
          <a:lstStyle/>
          <a:p>
            <a:pPr marL="0" indent="0" eaLnBrk="1" hangingPunct="1">
              <a:spcBef>
                <a:spcPts val="1800"/>
              </a:spcBef>
            </a:pPr>
            <a:r>
              <a:rPr lang="da-DK" altLang="da-DK" sz="1050" dirty="0"/>
              <a:t>					</a:t>
            </a:r>
          </a:p>
          <a:p>
            <a:pPr marL="0" indent="0" eaLnBrk="1" hangingPunct="1">
              <a:spcBef>
                <a:spcPts val="1800"/>
              </a:spcBef>
            </a:pPr>
            <a:endParaRPr lang="da-DK" altLang="da-DK" sz="1050" dirty="0"/>
          </a:p>
          <a:p>
            <a:pPr marL="0" indent="0" eaLnBrk="1" hangingPunct="1">
              <a:spcBef>
                <a:spcPts val="1800"/>
              </a:spcBef>
            </a:pPr>
            <a:endParaRPr lang="da-DK" altLang="da-DK" sz="1050" dirty="0"/>
          </a:p>
          <a:p>
            <a:pPr marL="0" indent="0" eaLnBrk="1" hangingPunct="1">
              <a:spcBef>
                <a:spcPts val="1800"/>
              </a:spcBef>
            </a:pPr>
            <a:endParaRPr lang="da-DK" altLang="da-DK" sz="1050" dirty="0"/>
          </a:p>
          <a:p>
            <a:pPr marL="0" indent="0" eaLnBrk="1" hangingPunct="1">
              <a:spcBef>
                <a:spcPts val="1800"/>
              </a:spcBef>
            </a:pPr>
            <a:endParaRPr lang="da-DK" altLang="da-DK" sz="1050" dirty="0"/>
          </a:p>
          <a:p>
            <a:pPr marL="0" indent="0" eaLnBrk="1" hangingPunct="1">
              <a:spcBef>
                <a:spcPts val="1800"/>
              </a:spcBef>
            </a:pPr>
            <a:endParaRPr lang="da-DK" altLang="da-DK" sz="1050" dirty="0"/>
          </a:p>
          <a:p>
            <a:pPr marL="0" indent="0" eaLnBrk="1" hangingPunct="1">
              <a:spcBef>
                <a:spcPts val="1800"/>
              </a:spcBef>
            </a:pPr>
            <a:endParaRPr lang="da-DK" altLang="da-DK" sz="1050" dirty="0"/>
          </a:p>
          <a:p>
            <a:pPr marL="0" indent="0" eaLnBrk="1" hangingPunct="1">
              <a:spcBef>
                <a:spcPts val="1800"/>
              </a:spcBef>
            </a:pPr>
            <a:r>
              <a:rPr lang="da-DK" altLang="da-DK" sz="1050" dirty="0"/>
              <a:t>Røde Kors er neutral. Vi hjælper mennesker i nød uanset nationalitet, religion og politisk overbevisning</a:t>
            </a:r>
          </a:p>
        </p:txBody>
      </p:sp>
      <p:sp>
        <p:nvSpPr>
          <p:cNvPr id="112644" name="Content Placeholder 5">
            <a:extLst>
              <a:ext uri="{FF2B5EF4-FFF2-40B4-BE49-F238E27FC236}">
                <a16:creationId xmlns:a16="http://schemas.microsoft.com/office/drawing/2014/main" id="{17C1B822-B707-4F17-8E8E-11A0F49B0419}"/>
              </a:ext>
            </a:extLst>
          </p:cNvPr>
          <p:cNvSpPr txBox="1">
            <a:spLocks/>
          </p:cNvSpPr>
          <p:nvPr/>
        </p:nvSpPr>
        <p:spPr bwMode="auto">
          <a:xfrm>
            <a:off x="2984899" y="3030339"/>
            <a:ext cx="6184106" cy="227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nSpc>
                <a:spcPct val="110000"/>
              </a:lnSpc>
              <a:defRPr b="1">
                <a:solidFill>
                  <a:schemeClr val="tx1"/>
                </a:solidFill>
                <a:latin typeface="Verdana" panose="020B0604030504040204" pitchFamily="34" charset="0"/>
              </a:defRPr>
            </a:lvl1pPr>
            <a:lvl2pPr marL="742950" indent="-285750">
              <a:lnSpc>
                <a:spcPct val="110000"/>
              </a:lnSpc>
              <a:spcBef>
                <a:spcPts val="1200"/>
              </a:spcBef>
              <a:buClr>
                <a:schemeClr val="tx1"/>
              </a:buClr>
              <a:buFont typeface="Verdana" panose="020B0604030504040204" pitchFamily="34" charset="0"/>
              <a:buChar char="•"/>
              <a:defRPr>
                <a:solidFill>
                  <a:schemeClr val="tx1"/>
                </a:solidFill>
                <a:latin typeface="Verdana" panose="020B0604030504040204" pitchFamily="34" charset="0"/>
              </a:defRPr>
            </a:lvl2pPr>
            <a:lvl3pPr marL="1143000" indent="-228600">
              <a:lnSpc>
                <a:spcPct val="110000"/>
              </a:lnSpc>
              <a:buFont typeface="Verdana" panose="020B0604030504040204" pitchFamily="34" charset="0"/>
              <a:buChar char="–"/>
              <a:defRPr>
                <a:solidFill>
                  <a:schemeClr val="tx1"/>
                </a:solidFill>
                <a:latin typeface="Verdana" panose="020B0604030504040204" pitchFamily="34" charset="0"/>
              </a:defRPr>
            </a:lvl3pPr>
            <a:lvl4pPr marL="1600200" indent="-228600">
              <a:lnSpc>
                <a:spcPct val="110000"/>
              </a:lnSpc>
              <a:buFont typeface="Arial" panose="020B0604020202020204" pitchFamily="34" charset="0"/>
              <a:buChar char="–"/>
              <a:defRPr sz="1600">
                <a:solidFill>
                  <a:schemeClr val="tx1"/>
                </a:solidFill>
                <a:latin typeface="Verdana" panose="020B0604030504040204" pitchFamily="34" charset="0"/>
              </a:defRPr>
            </a:lvl4pPr>
            <a:lvl5pPr marL="2057400" indent="-228600">
              <a:lnSpc>
                <a:spcPct val="110000"/>
              </a:lnSpc>
              <a:buFont typeface="Verdana" panose="020B0604030504040204" pitchFamily="34" charset="0"/>
              <a:buChar char="–"/>
              <a:defRPr sz="1400">
                <a:solidFill>
                  <a:schemeClr val="tx1"/>
                </a:solidFill>
                <a:latin typeface="Verdana" panose="020B0604030504040204" pitchFamily="34" charset="0"/>
              </a:defRPr>
            </a:lvl5pPr>
            <a:lvl6pPr marL="25146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6pPr>
            <a:lvl7pPr marL="29718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7pPr>
            <a:lvl8pPr marL="34290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8pPr>
            <a:lvl9pPr marL="38862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9pPr>
          </a:lstStyle>
          <a:p>
            <a:pPr>
              <a:spcBef>
                <a:spcPts val="1800"/>
              </a:spcBef>
            </a:pPr>
            <a:endParaRPr lang="da-DK" altLang="da-DK" sz="1050" dirty="0"/>
          </a:p>
          <a:p>
            <a:pPr>
              <a:spcBef>
                <a:spcPts val="1800"/>
              </a:spcBef>
            </a:pPr>
            <a:endParaRPr lang="da-DK" altLang="da-DK" sz="1050" dirty="0"/>
          </a:p>
          <a:p>
            <a:pPr>
              <a:spcBef>
                <a:spcPts val="1800"/>
              </a:spcBef>
            </a:pPr>
            <a:endParaRPr lang="da-DK" altLang="da-DK" sz="1050" dirty="0"/>
          </a:p>
          <a:p>
            <a:pPr>
              <a:spcBef>
                <a:spcPts val="1800"/>
              </a:spcBef>
            </a:pPr>
            <a:r>
              <a:rPr lang="da-DK" altLang="da-DK" sz="1050" dirty="0"/>
              <a:t>		</a:t>
            </a:r>
            <a:r>
              <a:rPr lang="da-DK" altLang="da-DK" sz="1500" dirty="0"/>
              <a:t>Medmenneskelighed</a:t>
            </a:r>
          </a:p>
          <a:p>
            <a:pPr>
              <a:spcBef>
                <a:spcPts val="1800"/>
              </a:spcBef>
            </a:pPr>
            <a:r>
              <a:rPr lang="da-DK" altLang="da-DK" sz="1500" dirty="0"/>
              <a:t>                                     Upartiskhed </a:t>
            </a:r>
            <a:r>
              <a:rPr lang="da-DK" altLang="da-DK" sz="1050" dirty="0"/>
              <a:t>			</a:t>
            </a:r>
          </a:p>
          <a:p>
            <a:pPr>
              <a:spcBef>
                <a:spcPts val="1800"/>
              </a:spcBef>
            </a:pPr>
            <a:r>
              <a:rPr lang="da-DK" altLang="da-DK" sz="1050" dirty="0"/>
              <a:t>	</a:t>
            </a:r>
            <a:r>
              <a:rPr lang="da-DK" altLang="da-DK" sz="1500" dirty="0"/>
              <a:t>Uafhængighed</a:t>
            </a:r>
            <a:r>
              <a:rPr lang="da-DK" altLang="da-DK" sz="1050" dirty="0"/>
              <a:t>		</a:t>
            </a:r>
            <a:r>
              <a:rPr lang="da-DK" altLang="da-DK" sz="1500" dirty="0"/>
              <a:t>Neutralitet</a:t>
            </a:r>
          </a:p>
          <a:p>
            <a:pPr>
              <a:spcBef>
                <a:spcPts val="1800"/>
              </a:spcBef>
            </a:pPr>
            <a:endParaRPr lang="da-DK" altLang="da-DK" sz="1050" dirty="0"/>
          </a:p>
          <a:p>
            <a:pPr>
              <a:spcBef>
                <a:spcPts val="1800"/>
              </a:spcBef>
            </a:pPr>
            <a:r>
              <a:rPr lang="da-DK" altLang="da-DK" sz="1050" dirty="0"/>
              <a:t>	</a:t>
            </a:r>
            <a:r>
              <a:rPr lang="da-DK" altLang="da-DK" sz="1500" dirty="0"/>
              <a:t>Almengyldighed</a:t>
            </a:r>
            <a:r>
              <a:rPr lang="da-DK" altLang="da-DK" sz="1050" dirty="0"/>
              <a:t> 	 </a:t>
            </a:r>
            <a:r>
              <a:rPr lang="da-DK" altLang="da-DK" sz="1500" dirty="0"/>
              <a:t>Frivillighed    Enhed</a:t>
            </a:r>
            <a:r>
              <a:rPr lang="da-DK" altLang="da-DK" sz="1050" dirty="0"/>
              <a:t>	</a:t>
            </a:r>
            <a:endParaRPr lang="da-DK" altLang="da-DK" sz="1500" dirty="0"/>
          </a:p>
          <a:p>
            <a:pPr>
              <a:spcBef>
                <a:spcPts val="1800"/>
              </a:spcBef>
            </a:pPr>
            <a:endParaRPr lang="da-DK" altLang="da-DK" sz="1050" dirty="0"/>
          </a:p>
        </p:txBody>
      </p:sp>
      <p:sp>
        <p:nvSpPr>
          <p:cNvPr id="2" name="Footer Placeholder 1">
            <a:extLst>
              <a:ext uri="{FF2B5EF4-FFF2-40B4-BE49-F238E27FC236}">
                <a16:creationId xmlns:a16="http://schemas.microsoft.com/office/drawing/2014/main" id="{D9247AD2-B1F2-4CD8-AF0F-BF45ED1A05F6}"/>
              </a:ext>
            </a:extLst>
          </p:cNvPr>
          <p:cNvSpPr>
            <a:spLocks noGrp="1"/>
          </p:cNvSpPr>
          <p:nvPr>
            <p:ph type="ftr" sz="quarter" idx="16"/>
          </p:nvPr>
        </p:nvSpPr>
        <p:spPr/>
        <p:txBody>
          <a:bodyPr/>
          <a:lstStyle/>
          <a:p>
            <a:pPr>
              <a:defRPr/>
            </a:pPr>
            <a:r>
              <a:rPr lang="da-DK"/>
              <a:t>Røde Kors Skoletjeneste 2023</a:t>
            </a:r>
            <a:endParaRPr lang="da-DK" dirty="0"/>
          </a:p>
        </p:txBody>
      </p:sp>
      <p:sp>
        <p:nvSpPr>
          <p:cNvPr id="3" name="Date Placeholder 2">
            <a:extLst>
              <a:ext uri="{FF2B5EF4-FFF2-40B4-BE49-F238E27FC236}">
                <a16:creationId xmlns:a16="http://schemas.microsoft.com/office/drawing/2014/main" id="{E873B9F2-EB04-4D88-4D0A-7E51B11F1A60}"/>
              </a:ext>
            </a:extLst>
          </p:cNvPr>
          <p:cNvSpPr>
            <a:spLocks noGrp="1"/>
          </p:cNvSpPr>
          <p:nvPr>
            <p:ph type="dt" sz="half" idx="15"/>
          </p:nvPr>
        </p:nvSpPr>
        <p:spPr/>
        <p:txBody>
          <a:bodyPr/>
          <a:lstStyle/>
          <a:p>
            <a:pPr>
              <a:defRPr/>
            </a:pPr>
            <a:fld id="{405BE86D-2127-4BB9-AF53-1F52305B1C3A}" type="datetime1">
              <a:rPr lang="da-DK" smtClean="0"/>
              <a:t>05-04-2023</a:t>
            </a:fld>
            <a:endParaRPr lang="da-DK"/>
          </a:p>
        </p:txBody>
      </p:sp>
    </p:spTree>
    <p:extLst>
      <p:ext uri="{BB962C8B-B14F-4D97-AF65-F5344CB8AC3E}">
        <p14:creationId xmlns:p14="http://schemas.microsoft.com/office/powerpoint/2010/main" val="10502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a:extLst>
              <a:ext uri="{FF2B5EF4-FFF2-40B4-BE49-F238E27FC236}">
                <a16:creationId xmlns:a16="http://schemas.microsoft.com/office/drawing/2014/main" id="{80F7F0EC-5D9C-481E-BAFE-496F52F48C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5987" b="26672"/>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7E5DD352-CA65-4047-9722-4F70E564F501}"/>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100" b="1" dirty="0"/>
              <a:t>Røde Kors’ </a:t>
            </a:r>
            <a:r>
              <a:rPr lang="en-US" sz="3100" b="1"/>
              <a:t>sociale</a:t>
            </a:r>
            <a:r>
              <a:rPr lang="en-US" sz="3100" b="1" dirty="0"/>
              <a:t> </a:t>
            </a:r>
            <a:r>
              <a:rPr lang="en-US" sz="3100" b="1"/>
              <a:t>aktiviteter</a:t>
            </a:r>
            <a:r>
              <a:rPr lang="en-US" sz="3100" b="1" dirty="0"/>
              <a:t> </a:t>
            </a:r>
            <a:r>
              <a:rPr lang="en-US" sz="3100" b="1"/>
              <a:t>hjælper</a:t>
            </a:r>
            <a:r>
              <a:rPr lang="en-US" sz="3100" b="1" dirty="0"/>
              <a:t> </a:t>
            </a:r>
            <a:r>
              <a:rPr lang="en-US" sz="3100" b="1"/>
              <a:t>Ensomme</a:t>
            </a:r>
            <a:r>
              <a:rPr lang="en-US" sz="3100" b="1" dirty="0"/>
              <a:t> og </a:t>
            </a:r>
            <a:r>
              <a:rPr lang="en-US" sz="3100" b="1"/>
              <a:t>udsatte</a:t>
            </a:r>
            <a:r>
              <a:rPr lang="en-US" sz="3100" b="1" dirty="0"/>
              <a:t> </a:t>
            </a:r>
            <a:r>
              <a:rPr lang="en-US" sz="3100" b="1"/>
              <a:t>i</a:t>
            </a:r>
            <a:r>
              <a:rPr lang="en-US" sz="3100" b="1" dirty="0"/>
              <a:t> </a:t>
            </a:r>
            <a:r>
              <a:rPr lang="en-US" sz="3100" b="1"/>
              <a:t>Danmark</a:t>
            </a:r>
            <a:endParaRPr lang="en-US" sz="3100" b="1" dirty="0"/>
          </a:p>
        </p:txBody>
      </p:sp>
      <p:sp>
        <p:nvSpPr>
          <p:cNvPr id="7" name="Content Placeholder 6">
            <a:extLst>
              <a:ext uri="{FF2B5EF4-FFF2-40B4-BE49-F238E27FC236}">
                <a16:creationId xmlns:a16="http://schemas.microsoft.com/office/drawing/2014/main" id="{8507335C-D984-46C4-8C17-B5D3BBFB9591}"/>
              </a:ext>
            </a:extLst>
          </p:cNvPr>
          <p:cNvSpPr>
            <a:spLocks noGrp="1"/>
          </p:cNvSpPr>
          <p:nvPr>
            <p:ph sz="half" idx="1"/>
          </p:nvPr>
        </p:nvSpPr>
        <p:spPr>
          <a:xfrm>
            <a:off x="838200" y="2434201"/>
            <a:ext cx="3822189" cy="3742762"/>
          </a:xfrm>
        </p:spPr>
        <p:txBody>
          <a:bodyPr vert="horz" lIns="91440" tIns="45720" rIns="91440" bIns="45720" rtlCol="0">
            <a:normAutofit/>
          </a:bodyPr>
          <a:lstStyle/>
          <a:p>
            <a:pPr marL="0"/>
            <a:r>
              <a:rPr lang="en-US" altLang="da-DK" sz="2000" i="1"/>
              <a:t>Gennem frivillig indsats forhindrer og afhjælper Røde Kors i Danmark menneskelig nød, lidelse og diskrimination.</a:t>
            </a:r>
          </a:p>
          <a:p>
            <a:endParaRPr lang="en-US" sz="2000"/>
          </a:p>
        </p:txBody>
      </p:sp>
      <p:sp>
        <p:nvSpPr>
          <p:cNvPr id="4" name="Footer Placeholder 3">
            <a:extLst>
              <a:ext uri="{FF2B5EF4-FFF2-40B4-BE49-F238E27FC236}">
                <a16:creationId xmlns:a16="http://schemas.microsoft.com/office/drawing/2014/main" id="{77ABDD14-F718-44F3-90C6-FB845DA3563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Røde Kors Skoletjeneste 2023</a:t>
            </a:r>
          </a:p>
        </p:txBody>
      </p:sp>
    </p:spTree>
    <p:extLst>
      <p:ext uri="{BB962C8B-B14F-4D97-AF65-F5344CB8AC3E}">
        <p14:creationId xmlns:p14="http://schemas.microsoft.com/office/powerpoint/2010/main" val="4294580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63D647A-F265-405B-AC27-D68BAABA9414}"/>
              </a:ext>
            </a:extLst>
          </p:cNvPr>
          <p:cNvSpPr>
            <a:spLocks noGrp="1"/>
          </p:cNvSpPr>
          <p:nvPr>
            <p:ph type="body" sz="quarter" idx="14"/>
          </p:nvPr>
        </p:nvSpPr>
        <p:spPr/>
        <p:txBody>
          <a:bodyPr/>
          <a:lstStyle/>
          <a:p>
            <a:endParaRPr lang="da-DK"/>
          </a:p>
        </p:txBody>
      </p:sp>
      <p:pic>
        <p:nvPicPr>
          <p:cNvPr id="7" name="Content Placeholder 6" descr="A group of people posing for a photo&#10;&#10;Description automatically generated">
            <a:extLst>
              <a:ext uri="{FF2B5EF4-FFF2-40B4-BE49-F238E27FC236}">
                <a16:creationId xmlns:a16="http://schemas.microsoft.com/office/drawing/2014/main" id="{5879D5FA-6485-4AF7-B31E-D71C06A1187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2960" b="12960"/>
          <a:stretch/>
        </p:blipFill>
        <p:spPr>
          <a:xfrm>
            <a:off x="-4800" y="106359"/>
            <a:ext cx="12201600" cy="6429600"/>
          </a:xfrm>
        </p:spPr>
      </p:pic>
      <p:sp>
        <p:nvSpPr>
          <p:cNvPr id="9" name="Subtitle 8">
            <a:extLst>
              <a:ext uri="{FF2B5EF4-FFF2-40B4-BE49-F238E27FC236}">
                <a16:creationId xmlns:a16="http://schemas.microsoft.com/office/drawing/2014/main" id="{726D6A0A-5F88-43EC-A4E3-2FF16F189DA3}"/>
              </a:ext>
            </a:extLst>
          </p:cNvPr>
          <p:cNvSpPr>
            <a:spLocks noGrp="1"/>
          </p:cNvSpPr>
          <p:nvPr>
            <p:ph type="subTitle" idx="1"/>
          </p:nvPr>
        </p:nvSpPr>
        <p:spPr>
          <a:xfrm>
            <a:off x="7728180" y="3465513"/>
            <a:ext cx="4025455" cy="2447603"/>
          </a:xfrm>
        </p:spPr>
        <p:txBody>
          <a:bodyPr/>
          <a:lstStyle/>
          <a:p>
            <a:pPr eaLnBrk="1" hangingPunct="1">
              <a:lnSpc>
                <a:spcPct val="100000"/>
              </a:lnSpc>
            </a:pPr>
            <a:r>
              <a:rPr lang="da-DK" altLang="da-DK" sz="1800" dirty="0"/>
              <a:t>202 Røde Kors afdelinger</a:t>
            </a:r>
          </a:p>
          <a:p>
            <a:pPr eaLnBrk="1" hangingPunct="1">
              <a:lnSpc>
                <a:spcPct val="100000"/>
              </a:lnSpc>
            </a:pPr>
            <a:endParaRPr lang="da-DK" altLang="da-DK" sz="1800" dirty="0"/>
          </a:p>
          <a:p>
            <a:pPr eaLnBrk="1" hangingPunct="1">
              <a:lnSpc>
                <a:spcPct val="100000"/>
              </a:lnSpc>
            </a:pPr>
            <a:r>
              <a:rPr lang="da-DK" altLang="da-DK" sz="1800" dirty="0"/>
              <a:t>30.000+ frivillige</a:t>
            </a:r>
          </a:p>
          <a:p>
            <a:pPr eaLnBrk="1" hangingPunct="1">
              <a:lnSpc>
                <a:spcPct val="100000"/>
              </a:lnSpc>
            </a:pPr>
            <a:endParaRPr lang="da-DK" altLang="da-DK" sz="1800" dirty="0"/>
          </a:p>
          <a:p>
            <a:pPr eaLnBrk="1" hangingPunct="1">
              <a:lnSpc>
                <a:spcPct val="100000"/>
              </a:lnSpc>
            </a:pPr>
            <a:r>
              <a:rPr lang="da-DK" altLang="da-DK" sz="1800" dirty="0"/>
              <a:t>21.000 t/dag = +7 mio. timer/år  </a:t>
            </a:r>
            <a:endParaRPr lang="da-DK" dirty="0"/>
          </a:p>
          <a:p>
            <a:endParaRPr lang="da-DK" dirty="0"/>
          </a:p>
        </p:txBody>
      </p:sp>
      <p:sp>
        <p:nvSpPr>
          <p:cNvPr id="161794" name="Title 1">
            <a:extLst>
              <a:ext uri="{FF2B5EF4-FFF2-40B4-BE49-F238E27FC236}">
                <a16:creationId xmlns:a16="http://schemas.microsoft.com/office/drawing/2014/main" id="{8CD391B4-7DFA-4CDF-BCFE-62DFEE16B402}"/>
              </a:ext>
            </a:extLst>
          </p:cNvPr>
          <p:cNvSpPr>
            <a:spLocks noGrp="1"/>
          </p:cNvSpPr>
          <p:nvPr>
            <p:ph type="ctrTitle"/>
          </p:nvPr>
        </p:nvSpPr>
        <p:spPr/>
        <p:txBody>
          <a:bodyPr/>
          <a:lstStyle/>
          <a:p>
            <a:r>
              <a:rPr lang="da-DK" altLang="da-DK"/>
              <a:t>Røde Kors i Danmark</a:t>
            </a:r>
          </a:p>
        </p:txBody>
      </p:sp>
      <p:sp>
        <p:nvSpPr>
          <p:cNvPr id="3" name="Footer Placeholder 2">
            <a:extLst>
              <a:ext uri="{FF2B5EF4-FFF2-40B4-BE49-F238E27FC236}">
                <a16:creationId xmlns:a16="http://schemas.microsoft.com/office/drawing/2014/main" id="{882B218B-B0B4-4760-8DCE-589374177A3C}"/>
              </a:ext>
            </a:extLst>
          </p:cNvPr>
          <p:cNvSpPr>
            <a:spLocks noGrp="1"/>
          </p:cNvSpPr>
          <p:nvPr>
            <p:ph type="ftr" sz="quarter" idx="16"/>
          </p:nvPr>
        </p:nvSpPr>
        <p:spPr/>
        <p:txBody>
          <a:bodyPr/>
          <a:lstStyle/>
          <a:p>
            <a:pPr>
              <a:defRPr/>
            </a:pPr>
            <a:r>
              <a:rPr lang="da-DK"/>
              <a:t>Røde Kors Skoletjeneste 2023</a:t>
            </a:r>
          </a:p>
        </p:txBody>
      </p:sp>
      <p:sp>
        <p:nvSpPr>
          <p:cNvPr id="2" name="Date Placeholder 1">
            <a:extLst>
              <a:ext uri="{FF2B5EF4-FFF2-40B4-BE49-F238E27FC236}">
                <a16:creationId xmlns:a16="http://schemas.microsoft.com/office/drawing/2014/main" id="{AADC2F56-CAD2-3549-A033-8AD501085178}"/>
              </a:ext>
            </a:extLst>
          </p:cNvPr>
          <p:cNvSpPr>
            <a:spLocks noGrp="1"/>
          </p:cNvSpPr>
          <p:nvPr>
            <p:ph type="dt" sz="half" idx="15"/>
          </p:nvPr>
        </p:nvSpPr>
        <p:spPr/>
        <p:txBody>
          <a:bodyPr/>
          <a:lstStyle/>
          <a:p>
            <a:pPr>
              <a:defRPr/>
            </a:pPr>
            <a:fld id="{0FCC6398-690A-4C98-9F8D-ADC5A38DE168}" type="datetime1">
              <a:rPr lang="da-DK" smtClean="0"/>
              <a:t>05-04-2023</a:t>
            </a:fld>
            <a:endParaRPr lang="da-DK"/>
          </a:p>
        </p:txBody>
      </p:sp>
    </p:spTree>
    <p:extLst>
      <p:ext uri="{BB962C8B-B14F-4D97-AF65-F5344CB8AC3E}">
        <p14:creationId xmlns:p14="http://schemas.microsoft.com/office/powerpoint/2010/main" val="2080231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256CF33-8157-4CDB-9BA3-A14C289AA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53" t="790" r="51662"/>
          <a:stretch>
            <a:fillRect/>
          </a:stretch>
        </p:blipFill>
        <p:spPr bwMode="auto">
          <a:xfrm>
            <a:off x="6611541" y="2020493"/>
            <a:ext cx="1290638" cy="25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a:extLst>
              <a:ext uri="{FF2B5EF4-FFF2-40B4-BE49-F238E27FC236}">
                <a16:creationId xmlns:a16="http://schemas.microsoft.com/office/drawing/2014/main" id="{57CE2808-A58F-4FD2-B7E9-E98BE2453646}"/>
              </a:ext>
            </a:extLst>
          </p:cNvPr>
          <p:cNvSpPr>
            <a:spLocks noGrp="1"/>
          </p:cNvSpPr>
          <p:nvPr>
            <p:ph type="title"/>
          </p:nvPr>
        </p:nvSpPr>
        <p:spPr>
          <a:xfrm>
            <a:off x="3780235" y="1484712"/>
            <a:ext cx="4637484" cy="492919"/>
          </a:xfrm>
        </p:spPr>
        <p:txBody>
          <a:bodyPr/>
          <a:lstStyle/>
          <a:p>
            <a:r>
              <a:rPr lang="da-DK" altLang="da-DK" sz="2250"/>
              <a:t>Hvem hjælper vi i Danmark?</a:t>
            </a:r>
          </a:p>
        </p:txBody>
      </p:sp>
      <p:pic>
        <p:nvPicPr>
          <p:cNvPr id="63492" name="Pladsholder til billede 2">
            <a:extLst>
              <a:ext uri="{FF2B5EF4-FFF2-40B4-BE49-F238E27FC236}">
                <a16:creationId xmlns:a16="http://schemas.microsoft.com/office/drawing/2014/main" id="{703C1684-8DB4-4EA6-B7C7-45E312B3CB3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28673" t="774" r="41208"/>
          <a:stretch>
            <a:fillRect/>
          </a:stretch>
        </p:blipFill>
        <p:spPr>
          <a:xfrm>
            <a:off x="2981326" y="2002633"/>
            <a:ext cx="1046560" cy="2518172"/>
          </a:xfrm>
        </p:spPr>
      </p:pic>
      <p:pic>
        <p:nvPicPr>
          <p:cNvPr id="63493" name="Picture 6">
            <a:extLst>
              <a:ext uri="{FF2B5EF4-FFF2-40B4-BE49-F238E27FC236}">
                <a16:creationId xmlns:a16="http://schemas.microsoft.com/office/drawing/2014/main" id="{A81AA594-0AF9-4787-841A-B40238C3B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137" t="1523" r="39906" b="19496"/>
          <a:stretch>
            <a:fillRect/>
          </a:stretch>
        </p:blipFill>
        <p:spPr bwMode="auto">
          <a:xfrm>
            <a:off x="4145759" y="2002633"/>
            <a:ext cx="1145381"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a:extLst>
              <a:ext uri="{FF2B5EF4-FFF2-40B4-BE49-F238E27FC236}">
                <a16:creationId xmlns:a16="http://schemas.microsoft.com/office/drawing/2014/main" id="{C37ED9EF-AFBA-41BB-A1F0-25E96687C3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817" t="-496" r="32014" b="-2"/>
          <a:stretch>
            <a:fillRect/>
          </a:stretch>
        </p:blipFill>
        <p:spPr bwMode="auto">
          <a:xfrm>
            <a:off x="5372102" y="2014539"/>
            <a:ext cx="1126331"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2" descr="Image result for hjælp til mennesker i krise">
            <a:extLst>
              <a:ext uri="{FF2B5EF4-FFF2-40B4-BE49-F238E27FC236}">
                <a16:creationId xmlns:a16="http://schemas.microsoft.com/office/drawing/2014/main" id="{7CB0627B-3405-4A30-AC6F-ABAB0B4F7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2448" t="2565" r="22740" b="1070"/>
          <a:stretch>
            <a:fillRect/>
          </a:stretch>
        </p:blipFill>
        <p:spPr bwMode="auto">
          <a:xfrm>
            <a:off x="8004574" y="2020492"/>
            <a:ext cx="1273969"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row: Left-Right 13">
            <a:extLst>
              <a:ext uri="{FF2B5EF4-FFF2-40B4-BE49-F238E27FC236}">
                <a16:creationId xmlns:a16="http://schemas.microsoft.com/office/drawing/2014/main" id="{A5A90439-4F21-4C0E-8E53-50D3049B97AF}"/>
              </a:ext>
            </a:extLst>
          </p:cNvPr>
          <p:cNvSpPr/>
          <p:nvPr/>
        </p:nvSpPr>
        <p:spPr>
          <a:xfrm>
            <a:off x="3426620" y="4739879"/>
            <a:ext cx="5338763" cy="617934"/>
          </a:xfrm>
          <a:prstGeom prst="lef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a:defRPr/>
            </a:pPr>
            <a:r>
              <a:rPr lang="da-DK" sz="1350" b="1">
                <a:solidFill>
                  <a:schemeClr val="bg1">
                    <a:lumMod val="50000"/>
                  </a:schemeClr>
                </a:solidFill>
              </a:rPr>
              <a:t>MEDMENNESKELIGHED OG FÆLLESSKABER</a:t>
            </a:r>
          </a:p>
        </p:txBody>
      </p:sp>
      <p:sp>
        <p:nvSpPr>
          <p:cNvPr id="3" name="Footer Placeholder 2">
            <a:extLst>
              <a:ext uri="{FF2B5EF4-FFF2-40B4-BE49-F238E27FC236}">
                <a16:creationId xmlns:a16="http://schemas.microsoft.com/office/drawing/2014/main" id="{94FC3EB8-52A0-4371-B81A-F4EB1E50BC7B}"/>
              </a:ext>
            </a:extLst>
          </p:cNvPr>
          <p:cNvSpPr>
            <a:spLocks noGrp="1"/>
          </p:cNvSpPr>
          <p:nvPr>
            <p:ph type="ftr" sz="quarter" idx="11"/>
          </p:nvPr>
        </p:nvSpPr>
        <p:spPr/>
        <p:txBody>
          <a:bodyPr/>
          <a:lstStyle/>
          <a:p>
            <a:pPr>
              <a:defRPr/>
            </a:pPr>
            <a:r>
              <a:rPr lang="da-DK"/>
              <a:t>Røde Kors Skoletjeneste 2023</a:t>
            </a:r>
          </a:p>
        </p:txBody>
      </p:sp>
      <p:sp>
        <p:nvSpPr>
          <p:cNvPr id="2" name="Date Placeholder 1">
            <a:extLst>
              <a:ext uri="{FF2B5EF4-FFF2-40B4-BE49-F238E27FC236}">
                <a16:creationId xmlns:a16="http://schemas.microsoft.com/office/drawing/2014/main" id="{6918B522-67AD-6CAC-FEB4-770A2A34278A}"/>
              </a:ext>
            </a:extLst>
          </p:cNvPr>
          <p:cNvSpPr>
            <a:spLocks noGrp="1"/>
          </p:cNvSpPr>
          <p:nvPr>
            <p:ph type="dt" sz="half" idx="10"/>
          </p:nvPr>
        </p:nvSpPr>
        <p:spPr/>
        <p:txBody>
          <a:bodyPr/>
          <a:lstStyle/>
          <a:p>
            <a:pPr>
              <a:defRPr/>
            </a:pPr>
            <a:fld id="{7C812580-17AA-425B-B13F-FDFE41DF8D7D}" type="datetime1">
              <a:rPr lang="da-DK" smtClean="0"/>
              <a:t>05-04-2023</a:t>
            </a:fld>
            <a:endParaRPr lang="da-DK"/>
          </a:p>
        </p:txBody>
      </p:sp>
    </p:spTree>
    <p:extLst>
      <p:ext uri="{BB962C8B-B14F-4D97-AF65-F5344CB8AC3E}">
        <p14:creationId xmlns:p14="http://schemas.microsoft.com/office/powerpoint/2010/main" val="271965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349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26CF09B-B9AD-4D55-9892-EBE684458BF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258" b="12258"/>
          <a:stretch>
            <a:fillRect/>
          </a:stretch>
        </p:blipFill>
        <p:spPr/>
      </p:pic>
      <p:sp>
        <p:nvSpPr>
          <p:cNvPr id="4" name="Footer Placeholder 3">
            <a:extLst>
              <a:ext uri="{FF2B5EF4-FFF2-40B4-BE49-F238E27FC236}">
                <a16:creationId xmlns:a16="http://schemas.microsoft.com/office/drawing/2014/main" id="{DC91D536-E982-4B21-B239-DE5758BCE01B}"/>
              </a:ext>
            </a:extLst>
          </p:cNvPr>
          <p:cNvSpPr>
            <a:spLocks noGrp="1"/>
          </p:cNvSpPr>
          <p:nvPr>
            <p:ph type="ftr" sz="quarter" idx="11"/>
          </p:nvPr>
        </p:nvSpPr>
        <p:spPr/>
        <p:txBody>
          <a:bodyPr/>
          <a:lstStyle/>
          <a:p>
            <a:r>
              <a:rPr lang="da-DK"/>
              <a:t>Røde Kors Skoletjeneste 2023</a:t>
            </a:r>
            <a:endParaRPr lang="da-DK" dirty="0"/>
          </a:p>
        </p:txBody>
      </p:sp>
      <p:sp>
        <p:nvSpPr>
          <p:cNvPr id="7" name="Title 6">
            <a:extLst>
              <a:ext uri="{FF2B5EF4-FFF2-40B4-BE49-F238E27FC236}">
                <a16:creationId xmlns:a16="http://schemas.microsoft.com/office/drawing/2014/main" id="{E4F9A67C-6B6B-4B01-A998-8BACE6646588}"/>
              </a:ext>
            </a:extLst>
          </p:cNvPr>
          <p:cNvSpPr>
            <a:spLocks noGrp="1"/>
          </p:cNvSpPr>
          <p:nvPr>
            <p:ph type="title"/>
          </p:nvPr>
        </p:nvSpPr>
        <p:spPr>
          <a:xfrm>
            <a:off x="7066884" y="389774"/>
            <a:ext cx="7990284" cy="1128498"/>
          </a:xfrm>
        </p:spPr>
        <p:txBody>
          <a:bodyPr/>
          <a:lstStyle/>
          <a:p>
            <a:r>
              <a:rPr lang="da-DK" dirty="0"/>
              <a:t>Ensomhed </a:t>
            </a:r>
          </a:p>
        </p:txBody>
      </p:sp>
      <p:sp>
        <p:nvSpPr>
          <p:cNvPr id="10" name="Text Placeholder 9">
            <a:extLst>
              <a:ext uri="{FF2B5EF4-FFF2-40B4-BE49-F238E27FC236}">
                <a16:creationId xmlns:a16="http://schemas.microsoft.com/office/drawing/2014/main" id="{E46164F3-CB1C-4C2F-85AB-30BF04CBC3A3}"/>
              </a:ext>
            </a:extLst>
          </p:cNvPr>
          <p:cNvSpPr>
            <a:spLocks noGrp="1"/>
          </p:cNvSpPr>
          <p:nvPr>
            <p:ph type="body" sz="quarter" idx="14"/>
          </p:nvPr>
        </p:nvSpPr>
        <p:spPr/>
        <p:txBody>
          <a:bodyPr/>
          <a:lstStyle/>
          <a:p>
            <a:r>
              <a:rPr lang="da-DK" altLang="da-DK" dirty="0"/>
              <a:t>Knap 4000 frivillige var engageret i besøgstjenesten i 2022</a:t>
            </a:r>
          </a:p>
        </p:txBody>
      </p:sp>
      <p:sp>
        <p:nvSpPr>
          <p:cNvPr id="14" name="Text Placeholder 13">
            <a:extLst>
              <a:ext uri="{FF2B5EF4-FFF2-40B4-BE49-F238E27FC236}">
                <a16:creationId xmlns:a16="http://schemas.microsoft.com/office/drawing/2014/main" id="{E3077B23-920C-4083-B940-44B989CC1FC2}"/>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2748286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food, ceiling, indoor&#10;&#10;Description automatically generated">
            <a:extLst>
              <a:ext uri="{FF2B5EF4-FFF2-40B4-BE49-F238E27FC236}">
                <a16:creationId xmlns:a16="http://schemas.microsoft.com/office/drawing/2014/main" id="{90EDDA16-83AD-462C-B4D7-97D543FB504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234" b="12234"/>
          <a:stretch>
            <a:fillRect/>
          </a:stretch>
        </p:blipFill>
        <p:spPr/>
      </p:pic>
      <p:sp>
        <p:nvSpPr>
          <p:cNvPr id="4" name="Footer Placeholder 3">
            <a:extLst>
              <a:ext uri="{FF2B5EF4-FFF2-40B4-BE49-F238E27FC236}">
                <a16:creationId xmlns:a16="http://schemas.microsoft.com/office/drawing/2014/main" id="{52081E53-C61E-437A-BAA5-B1AD6952F0B2}"/>
              </a:ext>
            </a:extLst>
          </p:cNvPr>
          <p:cNvSpPr>
            <a:spLocks noGrp="1"/>
          </p:cNvSpPr>
          <p:nvPr>
            <p:ph type="ftr" sz="quarter" idx="11"/>
          </p:nvPr>
        </p:nvSpPr>
        <p:spPr/>
        <p:txBody>
          <a:bodyPr/>
          <a:lstStyle/>
          <a:p>
            <a:r>
              <a:rPr lang="da-DK"/>
              <a:t>Røde Kors Skoletjeneste 2023</a:t>
            </a:r>
            <a:endParaRPr lang="da-DK" dirty="0"/>
          </a:p>
        </p:txBody>
      </p:sp>
      <p:sp>
        <p:nvSpPr>
          <p:cNvPr id="6" name="Title 5">
            <a:extLst>
              <a:ext uri="{FF2B5EF4-FFF2-40B4-BE49-F238E27FC236}">
                <a16:creationId xmlns:a16="http://schemas.microsoft.com/office/drawing/2014/main" id="{A2EEC1C3-54A4-4509-B4CA-8BA7F2566B4E}"/>
              </a:ext>
            </a:extLst>
          </p:cNvPr>
          <p:cNvSpPr>
            <a:spLocks noGrp="1"/>
          </p:cNvSpPr>
          <p:nvPr>
            <p:ph type="title"/>
          </p:nvPr>
        </p:nvSpPr>
        <p:spPr>
          <a:xfrm>
            <a:off x="1767485" y="320135"/>
            <a:ext cx="7990284" cy="1128498"/>
          </a:xfrm>
        </p:spPr>
        <p:txBody>
          <a:bodyPr/>
          <a:lstStyle/>
          <a:p>
            <a:r>
              <a:rPr lang="da-DK" altLang="da-DK" dirty="0"/>
              <a:t>Familieindsatsen</a:t>
            </a:r>
            <a:endParaRPr lang="da-DK" dirty="0"/>
          </a:p>
        </p:txBody>
      </p:sp>
      <p:sp>
        <p:nvSpPr>
          <p:cNvPr id="7" name="Text Placeholder 6">
            <a:extLst>
              <a:ext uri="{FF2B5EF4-FFF2-40B4-BE49-F238E27FC236}">
                <a16:creationId xmlns:a16="http://schemas.microsoft.com/office/drawing/2014/main" id="{29FE7AF0-8F8A-4661-B0CA-4269B90AB9FC}"/>
              </a:ext>
            </a:extLst>
          </p:cNvPr>
          <p:cNvSpPr>
            <a:spLocks noGrp="1"/>
          </p:cNvSpPr>
          <p:nvPr>
            <p:ph type="body" sz="quarter" idx="14"/>
          </p:nvPr>
        </p:nvSpPr>
        <p:spPr>
          <a:xfrm>
            <a:off x="1683211" y="2963528"/>
            <a:ext cx="3699272" cy="1995110"/>
          </a:xfrm>
        </p:spPr>
        <p:txBody>
          <a:bodyPr>
            <a:normAutofit lnSpcReduction="10000"/>
          </a:bodyPr>
          <a:lstStyle/>
          <a:p>
            <a:r>
              <a:rPr lang="da-DK" altLang="da-DK" dirty="0"/>
              <a:t>Familienetværket er med til at bryde den sociale isolation hos udsatte børn og forældre.</a:t>
            </a:r>
          </a:p>
        </p:txBody>
      </p:sp>
      <p:sp>
        <p:nvSpPr>
          <p:cNvPr id="10" name="Text Placeholder 9">
            <a:extLst>
              <a:ext uri="{FF2B5EF4-FFF2-40B4-BE49-F238E27FC236}">
                <a16:creationId xmlns:a16="http://schemas.microsoft.com/office/drawing/2014/main" id="{ADAF781F-A589-4D46-88CC-9410C0CA1545}"/>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3056321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athletic game, standing&#10;&#10;Description automatically generated">
            <a:extLst>
              <a:ext uri="{FF2B5EF4-FFF2-40B4-BE49-F238E27FC236}">
                <a16:creationId xmlns:a16="http://schemas.microsoft.com/office/drawing/2014/main" id="{F94C703F-393F-4D26-A3C8-F62AFF9EFE3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258" b="12258"/>
          <a:stretch>
            <a:fillRect/>
          </a:stretch>
        </p:blipFill>
        <p:spPr/>
      </p:pic>
      <p:sp>
        <p:nvSpPr>
          <p:cNvPr id="4" name="Footer Placeholder 3">
            <a:extLst>
              <a:ext uri="{FF2B5EF4-FFF2-40B4-BE49-F238E27FC236}">
                <a16:creationId xmlns:a16="http://schemas.microsoft.com/office/drawing/2014/main" id="{A7DCAF0D-AC06-4374-ADDB-6E0205666E9F}"/>
              </a:ext>
            </a:extLst>
          </p:cNvPr>
          <p:cNvSpPr>
            <a:spLocks noGrp="1"/>
          </p:cNvSpPr>
          <p:nvPr>
            <p:ph type="ftr" sz="quarter" idx="11"/>
          </p:nvPr>
        </p:nvSpPr>
        <p:spPr/>
        <p:txBody>
          <a:bodyPr/>
          <a:lstStyle/>
          <a:p>
            <a:r>
              <a:rPr lang="da-DK"/>
              <a:t>Røde Kors Skoletjeneste 2023</a:t>
            </a:r>
            <a:endParaRPr lang="da-DK" dirty="0"/>
          </a:p>
        </p:txBody>
      </p:sp>
      <p:sp>
        <p:nvSpPr>
          <p:cNvPr id="6" name="Title 5">
            <a:extLst>
              <a:ext uri="{FF2B5EF4-FFF2-40B4-BE49-F238E27FC236}">
                <a16:creationId xmlns:a16="http://schemas.microsoft.com/office/drawing/2014/main" id="{8ECD82F1-DA37-4181-B0B8-338382FEEA62}"/>
              </a:ext>
            </a:extLst>
          </p:cNvPr>
          <p:cNvSpPr>
            <a:spLocks noGrp="1"/>
          </p:cNvSpPr>
          <p:nvPr>
            <p:ph type="title"/>
          </p:nvPr>
        </p:nvSpPr>
        <p:spPr>
          <a:xfrm>
            <a:off x="3491462" y="837341"/>
            <a:ext cx="7990284" cy="1128498"/>
          </a:xfrm>
        </p:spPr>
        <p:txBody>
          <a:bodyPr/>
          <a:lstStyle/>
          <a:p>
            <a:r>
              <a:rPr lang="da-DK" altLang="da-DK" dirty="0"/>
              <a:t>Flygtninge</a:t>
            </a:r>
            <a:endParaRPr lang="da-DK" dirty="0"/>
          </a:p>
        </p:txBody>
      </p:sp>
      <p:sp>
        <p:nvSpPr>
          <p:cNvPr id="7" name="Text Placeholder 6">
            <a:extLst>
              <a:ext uri="{FF2B5EF4-FFF2-40B4-BE49-F238E27FC236}">
                <a16:creationId xmlns:a16="http://schemas.microsoft.com/office/drawing/2014/main" id="{36F6DF6F-AA81-4BA9-954E-15C94CBBBA17}"/>
              </a:ext>
            </a:extLst>
          </p:cNvPr>
          <p:cNvSpPr>
            <a:spLocks noGrp="1"/>
          </p:cNvSpPr>
          <p:nvPr>
            <p:ph type="body" sz="quarter" idx="14"/>
          </p:nvPr>
        </p:nvSpPr>
        <p:spPr/>
        <p:txBody>
          <a:bodyPr>
            <a:normAutofit/>
          </a:bodyPr>
          <a:lstStyle/>
          <a:p>
            <a:r>
              <a:rPr lang="da-DK" altLang="da-DK" dirty="0"/>
              <a:t>Næsten 3000 frivillige styrker nydanskere både fagligt og socialt med integrationsaktiviteter</a:t>
            </a:r>
          </a:p>
        </p:txBody>
      </p:sp>
      <p:sp>
        <p:nvSpPr>
          <p:cNvPr id="11" name="Text Placeholder 10">
            <a:extLst>
              <a:ext uri="{FF2B5EF4-FFF2-40B4-BE49-F238E27FC236}">
                <a16:creationId xmlns:a16="http://schemas.microsoft.com/office/drawing/2014/main" id="{7AFAE6C8-6141-42AA-B381-D8A4F52BEBFF}"/>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2984699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294A095-E994-467E-8656-A5D17A3A9BF0}"/>
              </a:ext>
            </a:extLst>
          </p:cNvPr>
          <p:cNvSpPr>
            <a:spLocks noGrp="1"/>
          </p:cNvSpPr>
          <p:nvPr>
            <p:ph type="title"/>
          </p:nvPr>
        </p:nvSpPr>
        <p:spPr/>
        <p:txBody>
          <a:bodyPr/>
          <a:lstStyle/>
          <a:p>
            <a:r>
              <a:rPr lang="da-DK" dirty="0"/>
              <a:t>Sådan tjener vi penge til hjælpearbejdet</a:t>
            </a:r>
          </a:p>
        </p:txBody>
      </p:sp>
      <p:sp>
        <p:nvSpPr>
          <p:cNvPr id="10" name="Content Placeholder 9">
            <a:extLst>
              <a:ext uri="{FF2B5EF4-FFF2-40B4-BE49-F238E27FC236}">
                <a16:creationId xmlns:a16="http://schemas.microsoft.com/office/drawing/2014/main" id="{1B025418-AC2F-4152-B033-1ACC742E2119}"/>
              </a:ext>
            </a:extLst>
          </p:cNvPr>
          <p:cNvSpPr>
            <a:spLocks noGrp="1"/>
          </p:cNvSpPr>
          <p:nvPr>
            <p:ph idx="1"/>
          </p:nvPr>
        </p:nvSpPr>
        <p:spPr/>
        <p:txBody>
          <a:bodyPr/>
          <a:lstStyle/>
          <a:p>
            <a:r>
              <a:rPr lang="da-DK" dirty="0"/>
              <a:t>Myndigheder, fx Udenrigsministeriet, Socialministeriet, EU</a:t>
            </a:r>
          </a:p>
          <a:p>
            <a:r>
              <a:rPr lang="da-DK" dirty="0"/>
              <a:t>Fonde, fx Novo Nordisk Fonden, A.P. Møller Fonden, Ole </a:t>
            </a:r>
            <a:r>
              <a:rPr lang="da-DK" dirty="0" err="1"/>
              <a:t>Kirk’s</a:t>
            </a:r>
            <a:r>
              <a:rPr lang="da-DK" dirty="0"/>
              <a:t> Fond</a:t>
            </a:r>
          </a:p>
          <a:p>
            <a:r>
              <a:rPr lang="da-DK" dirty="0"/>
              <a:t>Private donationer, fx via Facebook, rødekors.dk</a:t>
            </a:r>
          </a:p>
          <a:p>
            <a:r>
              <a:rPr lang="da-DK" dirty="0"/>
              <a:t>Indsamling, første søndag i oktober</a:t>
            </a:r>
          </a:p>
          <a:p>
            <a:r>
              <a:rPr lang="da-DK" dirty="0"/>
              <a:t>Genbrug, 250 butikker i DK</a:t>
            </a:r>
          </a:p>
          <a:p>
            <a:r>
              <a:rPr lang="da-DK" dirty="0"/>
              <a:t>Samaritter, fx i Parken </a:t>
            </a:r>
          </a:p>
          <a:p>
            <a:endParaRPr lang="da-DK" dirty="0"/>
          </a:p>
        </p:txBody>
      </p:sp>
      <p:sp>
        <p:nvSpPr>
          <p:cNvPr id="4" name="Footer Placeholder 3">
            <a:extLst>
              <a:ext uri="{FF2B5EF4-FFF2-40B4-BE49-F238E27FC236}">
                <a16:creationId xmlns:a16="http://schemas.microsoft.com/office/drawing/2014/main" id="{0EC02AF4-12E3-4C50-97AB-94AA0A05627B}"/>
              </a:ext>
            </a:extLst>
          </p:cNvPr>
          <p:cNvSpPr>
            <a:spLocks noGrp="1"/>
          </p:cNvSpPr>
          <p:nvPr>
            <p:ph type="ftr" sz="quarter" idx="11"/>
          </p:nvPr>
        </p:nvSpPr>
        <p:spPr/>
        <p:txBody>
          <a:bodyPr/>
          <a:lstStyle/>
          <a:p>
            <a:r>
              <a:rPr lang="en-US" noProof="0"/>
              <a:t>Røde Kors Skoletjeneste 2023</a:t>
            </a:r>
            <a:endParaRPr lang="da-DK" noProof="0"/>
          </a:p>
        </p:txBody>
      </p:sp>
      <p:sp>
        <p:nvSpPr>
          <p:cNvPr id="2" name="Date Placeholder 1">
            <a:extLst>
              <a:ext uri="{FF2B5EF4-FFF2-40B4-BE49-F238E27FC236}">
                <a16:creationId xmlns:a16="http://schemas.microsoft.com/office/drawing/2014/main" id="{A22DDE9A-BD1D-5B7D-A9B6-C8A0036CFB02}"/>
              </a:ext>
            </a:extLst>
          </p:cNvPr>
          <p:cNvSpPr>
            <a:spLocks noGrp="1"/>
          </p:cNvSpPr>
          <p:nvPr>
            <p:ph type="dt" sz="half" idx="10"/>
          </p:nvPr>
        </p:nvSpPr>
        <p:spPr/>
        <p:txBody>
          <a:bodyPr/>
          <a:lstStyle/>
          <a:p>
            <a:fld id="{64F94A05-CED4-4897-9B9A-9F0FCB2AA96D}" type="datetime1">
              <a:rPr lang="da-DK" noProof="0" smtClean="0"/>
              <a:t>05-04-2023</a:t>
            </a:fld>
            <a:endParaRPr lang="da-DK" noProof="0"/>
          </a:p>
        </p:txBody>
      </p:sp>
    </p:spTree>
    <p:extLst>
      <p:ext uri="{BB962C8B-B14F-4D97-AF65-F5344CB8AC3E}">
        <p14:creationId xmlns:p14="http://schemas.microsoft.com/office/powerpoint/2010/main" val="3840457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9AC56D4F-6318-4194-BBC6-FB8FF21EF2C7}"/>
              </a:ext>
            </a:extLst>
          </p:cNvPr>
          <p:cNvSpPr>
            <a:spLocks noGrp="1"/>
          </p:cNvSpPr>
          <p:nvPr>
            <p:ph type="body" sz="quarter" idx="14"/>
          </p:nvPr>
        </p:nvSpPr>
        <p:spPr/>
        <p:txBody>
          <a:bodyPr/>
          <a:lstStyle/>
          <a:p>
            <a:endParaRPr lang="da-DK"/>
          </a:p>
        </p:txBody>
      </p:sp>
      <p:sp>
        <p:nvSpPr>
          <p:cNvPr id="14" name="Footer Placeholder 13">
            <a:extLst>
              <a:ext uri="{FF2B5EF4-FFF2-40B4-BE49-F238E27FC236}">
                <a16:creationId xmlns:a16="http://schemas.microsoft.com/office/drawing/2014/main" id="{806E3FCC-F1BD-4612-88E1-63D888B9BFF8}"/>
              </a:ext>
            </a:extLst>
          </p:cNvPr>
          <p:cNvSpPr>
            <a:spLocks noGrp="1"/>
          </p:cNvSpPr>
          <p:nvPr>
            <p:ph type="ftr" sz="quarter" idx="16"/>
          </p:nvPr>
        </p:nvSpPr>
        <p:spPr/>
        <p:txBody>
          <a:bodyPr/>
          <a:lstStyle/>
          <a:p>
            <a:pPr>
              <a:defRPr/>
            </a:pPr>
            <a:r>
              <a:rPr lang="da-DK"/>
              <a:t>Røde Kors Skoletjeneste 2023</a:t>
            </a:r>
            <a:endParaRPr lang="da-DK" dirty="0"/>
          </a:p>
        </p:txBody>
      </p:sp>
      <p:pic>
        <p:nvPicPr>
          <p:cNvPr id="8" name="Picture Placeholder 7" descr="A picture containing outdoor&#10;&#10;Description automatically generated">
            <a:extLst>
              <a:ext uri="{FF2B5EF4-FFF2-40B4-BE49-F238E27FC236}">
                <a16:creationId xmlns:a16="http://schemas.microsoft.com/office/drawing/2014/main" id="{F77C977F-1319-41A1-8D82-BD532638A01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37" r="2737"/>
          <a:stretch/>
        </p:blipFill>
        <p:spPr/>
      </p:pic>
      <p:sp>
        <p:nvSpPr>
          <p:cNvPr id="3" name="Date Placeholder 2">
            <a:extLst>
              <a:ext uri="{FF2B5EF4-FFF2-40B4-BE49-F238E27FC236}">
                <a16:creationId xmlns:a16="http://schemas.microsoft.com/office/drawing/2014/main" id="{74D3D4BC-1B65-FB70-C1D6-812D3601B762}"/>
              </a:ext>
            </a:extLst>
          </p:cNvPr>
          <p:cNvSpPr>
            <a:spLocks noGrp="1"/>
          </p:cNvSpPr>
          <p:nvPr>
            <p:ph type="dt" sz="half" idx="15"/>
          </p:nvPr>
        </p:nvSpPr>
        <p:spPr/>
        <p:txBody>
          <a:bodyPr/>
          <a:lstStyle/>
          <a:p>
            <a:pPr>
              <a:defRPr/>
            </a:pPr>
            <a:fld id="{C837DF3F-9AC3-4D37-8965-B93040FB2362}" type="datetime1">
              <a:rPr lang="da-DK" smtClean="0"/>
              <a:t>05-04-2023</a:t>
            </a:fld>
            <a:endParaRPr lang="da-DK"/>
          </a:p>
        </p:txBody>
      </p:sp>
    </p:spTree>
    <p:extLst>
      <p:ext uri="{BB962C8B-B14F-4D97-AF65-F5344CB8AC3E}">
        <p14:creationId xmlns:p14="http://schemas.microsoft.com/office/powerpoint/2010/main" val="1326920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820F1C-890F-4E36-8DF4-06FE75065A6C}"/>
              </a:ext>
            </a:extLst>
          </p:cNvPr>
          <p:cNvSpPr>
            <a:spLocks noGrp="1"/>
          </p:cNvSpPr>
          <p:nvPr>
            <p:ph type="ctrTitle"/>
          </p:nvPr>
        </p:nvSpPr>
        <p:spPr>
          <a:xfrm>
            <a:off x="3206355" y="1233490"/>
            <a:ext cx="5779294" cy="979885"/>
          </a:xfrm>
        </p:spPr>
        <p:txBody>
          <a:bodyPr/>
          <a:lstStyle/>
          <a:p>
            <a:pPr>
              <a:defRPr/>
            </a:pPr>
            <a:endParaRPr lang="da-DK"/>
          </a:p>
        </p:txBody>
      </p:sp>
      <p:sp>
        <p:nvSpPr>
          <p:cNvPr id="188419" name="Undertitel 3">
            <a:extLst>
              <a:ext uri="{FF2B5EF4-FFF2-40B4-BE49-F238E27FC236}">
                <a16:creationId xmlns:a16="http://schemas.microsoft.com/office/drawing/2014/main" id="{3AE3C983-4313-4307-8BAB-184E658BD4CA}"/>
              </a:ext>
            </a:extLst>
          </p:cNvPr>
          <p:cNvSpPr>
            <a:spLocks noGrp="1"/>
          </p:cNvSpPr>
          <p:nvPr>
            <p:ph type="subTitle" idx="1"/>
          </p:nvPr>
        </p:nvSpPr>
        <p:spPr>
          <a:xfrm>
            <a:off x="7013973" y="4212434"/>
            <a:ext cx="1971675" cy="1079897"/>
          </a:xfrm>
        </p:spPr>
        <p:txBody>
          <a:bodyPr/>
          <a:lstStyle/>
          <a:p>
            <a:pPr>
              <a:spcBef>
                <a:spcPct val="0"/>
              </a:spcBef>
            </a:pPr>
            <a:endParaRPr lang="da-DK" altLang="da-DK"/>
          </a:p>
        </p:txBody>
      </p:sp>
      <p:sp>
        <p:nvSpPr>
          <p:cNvPr id="5" name="Pladsholder til sidefod 4">
            <a:extLst>
              <a:ext uri="{FF2B5EF4-FFF2-40B4-BE49-F238E27FC236}">
                <a16:creationId xmlns:a16="http://schemas.microsoft.com/office/drawing/2014/main" id="{A4E9B30A-532B-4EF1-958C-C34414EA5D06}"/>
              </a:ext>
            </a:extLst>
          </p:cNvPr>
          <p:cNvSpPr>
            <a:spLocks noGrp="1"/>
          </p:cNvSpPr>
          <p:nvPr>
            <p:ph type="ftr" sz="quarter" idx="15"/>
          </p:nvPr>
        </p:nvSpPr>
        <p:spPr/>
        <p:txBody>
          <a:bodyPr/>
          <a:lstStyle/>
          <a:p>
            <a:pPr>
              <a:defRPr/>
            </a:pPr>
            <a:r>
              <a:rPr lang="da-DK"/>
              <a:t>Røde Kors Skoletjeneste 2023</a:t>
            </a:r>
            <a:endParaRPr lang="da-DK" dirty="0"/>
          </a:p>
        </p:txBody>
      </p:sp>
      <p:pic>
        <p:nvPicPr>
          <p:cNvPr id="188421" name="Pladsholder til billede 10">
            <a:extLst>
              <a:ext uri="{FF2B5EF4-FFF2-40B4-BE49-F238E27FC236}">
                <a16:creationId xmlns:a16="http://schemas.microsoft.com/office/drawing/2014/main" id="{75ABEC88-605A-489C-975A-9341FD1A1101}"/>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2664620" y="857251"/>
            <a:ext cx="7044929" cy="4695825"/>
          </a:xfrm>
          <a:blipFill dpi="0" rotWithShape="1">
            <a:srcRect/>
          </a:blipFill>
        </p:spPr>
      </p:pic>
      <p:sp>
        <p:nvSpPr>
          <p:cNvPr id="188422" name="Tekstboks 12">
            <a:extLst>
              <a:ext uri="{FF2B5EF4-FFF2-40B4-BE49-F238E27FC236}">
                <a16:creationId xmlns:a16="http://schemas.microsoft.com/office/drawing/2014/main" id="{548282DD-F89F-4D00-AA39-B0D7E8D508C4}"/>
              </a:ext>
            </a:extLst>
          </p:cNvPr>
          <p:cNvSpPr txBox="1">
            <a:spLocks noChangeArrowheads="1"/>
          </p:cNvSpPr>
          <p:nvPr/>
        </p:nvSpPr>
        <p:spPr bwMode="auto">
          <a:xfrm>
            <a:off x="5965032" y="4213625"/>
            <a:ext cx="3186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defRPr b="1">
                <a:solidFill>
                  <a:schemeClr val="tx1"/>
                </a:solidFill>
                <a:latin typeface="Verdana" panose="020B0604030504040204" pitchFamily="34" charset="0"/>
              </a:defRPr>
            </a:lvl1pPr>
            <a:lvl2pPr marL="742950" indent="-285750">
              <a:lnSpc>
                <a:spcPct val="110000"/>
              </a:lnSpc>
              <a:spcBef>
                <a:spcPts val="1200"/>
              </a:spcBef>
              <a:buClr>
                <a:schemeClr val="tx1"/>
              </a:buClr>
              <a:buFont typeface="Verdana" panose="020B0604030504040204" pitchFamily="34" charset="0"/>
              <a:buChar char="•"/>
              <a:defRPr>
                <a:solidFill>
                  <a:schemeClr val="tx1"/>
                </a:solidFill>
                <a:latin typeface="Verdana" panose="020B0604030504040204" pitchFamily="34" charset="0"/>
              </a:defRPr>
            </a:lvl2pPr>
            <a:lvl3pPr marL="1143000" indent="-228600">
              <a:lnSpc>
                <a:spcPct val="110000"/>
              </a:lnSpc>
              <a:buFont typeface="Verdana" panose="020B0604030504040204" pitchFamily="34" charset="0"/>
              <a:buChar char="–"/>
              <a:defRPr>
                <a:solidFill>
                  <a:schemeClr val="tx1"/>
                </a:solidFill>
                <a:latin typeface="Verdana" panose="020B0604030504040204" pitchFamily="34" charset="0"/>
              </a:defRPr>
            </a:lvl3pPr>
            <a:lvl4pPr marL="1600200" indent="-228600">
              <a:lnSpc>
                <a:spcPct val="110000"/>
              </a:lnSpc>
              <a:buFont typeface="Arial" panose="020B0604020202020204" pitchFamily="34" charset="0"/>
              <a:buChar char="–"/>
              <a:defRPr sz="1600">
                <a:solidFill>
                  <a:schemeClr val="tx1"/>
                </a:solidFill>
                <a:latin typeface="Verdana" panose="020B0604030504040204" pitchFamily="34" charset="0"/>
              </a:defRPr>
            </a:lvl4pPr>
            <a:lvl5pPr marL="2057400" indent="-228600">
              <a:lnSpc>
                <a:spcPct val="110000"/>
              </a:lnSpc>
              <a:buFont typeface="Verdana" panose="020B0604030504040204" pitchFamily="34" charset="0"/>
              <a:buChar char="–"/>
              <a:defRPr sz="1400">
                <a:solidFill>
                  <a:schemeClr val="tx1"/>
                </a:solidFill>
                <a:latin typeface="Verdana" panose="020B0604030504040204" pitchFamily="34" charset="0"/>
              </a:defRPr>
            </a:lvl5pPr>
            <a:lvl6pPr marL="25146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6pPr>
            <a:lvl7pPr marL="29718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7pPr>
            <a:lvl8pPr marL="34290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8pPr>
            <a:lvl9pPr marL="38862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9pPr>
          </a:lstStyle>
          <a:p>
            <a:pPr algn="ctr" eaLnBrk="1" hangingPunct="1">
              <a:lnSpc>
                <a:spcPct val="100000"/>
              </a:lnSpc>
            </a:pPr>
            <a:r>
              <a:rPr lang="da-DK" altLang="da-DK" dirty="0">
                <a:solidFill>
                  <a:schemeClr val="bg1"/>
                </a:solidFill>
              </a:rPr>
              <a:t>Røde Kors indsamlingen indbragte i 2022 15 mio. kr.</a:t>
            </a:r>
          </a:p>
        </p:txBody>
      </p:sp>
      <p:pic>
        <p:nvPicPr>
          <p:cNvPr id="188423" name="Picture 2" descr="D:\Transfer\RødeKors\PPT\logo\lille logo.wmf">
            <a:extLst>
              <a:ext uri="{FF2B5EF4-FFF2-40B4-BE49-F238E27FC236}">
                <a16:creationId xmlns:a16="http://schemas.microsoft.com/office/drawing/2014/main" id="{45794D36-64C4-4DCD-9D61-DB4AA487C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031" y="1008460"/>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4" name="Tekstboks 3">
            <a:extLst>
              <a:ext uri="{FF2B5EF4-FFF2-40B4-BE49-F238E27FC236}">
                <a16:creationId xmlns:a16="http://schemas.microsoft.com/office/drawing/2014/main" id="{64417C3E-BF52-46BD-B061-62FDB8BD2E57}"/>
              </a:ext>
            </a:extLst>
          </p:cNvPr>
          <p:cNvSpPr txBox="1">
            <a:spLocks noChangeArrowheads="1"/>
          </p:cNvSpPr>
          <p:nvPr/>
        </p:nvSpPr>
        <p:spPr bwMode="auto">
          <a:xfrm>
            <a:off x="7661675" y="5750720"/>
            <a:ext cx="1782365"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defRPr b="1">
                <a:solidFill>
                  <a:schemeClr val="tx1"/>
                </a:solidFill>
                <a:latin typeface="Verdana" panose="020B0604030504040204" pitchFamily="34" charset="0"/>
              </a:defRPr>
            </a:lvl1pPr>
            <a:lvl2pPr marL="742950" indent="-285750">
              <a:lnSpc>
                <a:spcPct val="110000"/>
              </a:lnSpc>
              <a:spcBef>
                <a:spcPts val="1200"/>
              </a:spcBef>
              <a:buClr>
                <a:schemeClr val="tx1"/>
              </a:buClr>
              <a:buFont typeface="Verdana" panose="020B0604030504040204" pitchFamily="34" charset="0"/>
              <a:buChar char="•"/>
              <a:defRPr>
                <a:solidFill>
                  <a:schemeClr val="tx1"/>
                </a:solidFill>
                <a:latin typeface="Verdana" panose="020B0604030504040204" pitchFamily="34" charset="0"/>
              </a:defRPr>
            </a:lvl2pPr>
            <a:lvl3pPr marL="1143000" indent="-228600">
              <a:lnSpc>
                <a:spcPct val="110000"/>
              </a:lnSpc>
              <a:buFont typeface="Verdana" panose="020B0604030504040204" pitchFamily="34" charset="0"/>
              <a:buChar char="–"/>
              <a:defRPr>
                <a:solidFill>
                  <a:schemeClr val="tx1"/>
                </a:solidFill>
                <a:latin typeface="Verdana" panose="020B0604030504040204" pitchFamily="34" charset="0"/>
              </a:defRPr>
            </a:lvl3pPr>
            <a:lvl4pPr marL="1600200" indent="-228600">
              <a:lnSpc>
                <a:spcPct val="110000"/>
              </a:lnSpc>
              <a:buFont typeface="Arial" panose="020B0604020202020204" pitchFamily="34" charset="0"/>
              <a:buChar char="–"/>
              <a:defRPr sz="1600">
                <a:solidFill>
                  <a:schemeClr val="tx1"/>
                </a:solidFill>
                <a:latin typeface="Verdana" panose="020B0604030504040204" pitchFamily="34" charset="0"/>
              </a:defRPr>
            </a:lvl4pPr>
            <a:lvl5pPr marL="2057400" indent="-228600">
              <a:lnSpc>
                <a:spcPct val="110000"/>
              </a:lnSpc>
              <a:buFont typeface="Verdana" panose="020B0604030504040204" pitchFamily="34" charset="0"/>
              <a:buChar char="–"/>
              <a:defRPr sz="1400">
                <a:solidFill>
                  <a:schemeClr val="tx1"/>
                </a:solidFill>
                <a:latin typeface="Verdana" panose="020B0604030504040204" pitchFamily="34" charset="0"/>
              </a:defRPr>
            </a:lvl5pPr>
            <a:lvl6pPr marL="25146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6pPr>
            <a:lvl7pPr marL="29718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7pPr>
            <a:lvl8pPr marL="34290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8pPr>
            <a:lvl9pPr marL="3886200" indent="-228600" eaLnBrk="0" fontAlgn="base" hangingPunct="0">
              <a:lnSpc>
                <a:spcPct val="110000"/>
              </a:lnSpc>
              <a:spcBef>
                <a:spcPct val="0"/>
              </a:spcBef>
              <a:spcAft>
                <a:spcPct val="0"/>
              </a:spcAft>
              <a:buFont typeface="Verdana" panose="020B0604030504040204" pitchFamily="34" charset="0"/>
              <a:buChar char="–"/>
              <a:defRPr sz="1400">
                <a:solidFill>
                  <a:schemeClr val="tx1"/>
                </a:solidFill>
                <a:latin typeface="Verdana" panose="020B0604030504040204" pitchFamily="34" charset="0"/>
              </a:defRPr>
            </a:lvl9pPr>
          </a:lstStyle>
          <a:p>
            <a:pPr algn="r" eaLnBrk="1" hangingPunct="1">
              <a:lnSpc>
                <a:spcPct val="100000"/>
              </a:lnSpc>
            </a:pPr>
            <a:r>
              <a:rPr lang="da-DK" altLang="da-DK" sz="675" b="0"/>
              <a:t>Foto: Røde Kors Hørsholm</a:t>
            </a:r>
          </a:p>
        </p:txBody>
      </p:sp>
      <p:sp>
        <p:nvSpPr>
          <p:cNvPr id="2" name="Date Placeholder 1">
            <a:extLst>
              <a:ext uri="{FF2B5EF4-FFF2-40B4-BE49-F238E27FC236}">
                <a16:creationId xmlns:a16="http://schemas.microsoft.com/office/drawing/2014/main" id="{235B83C7-C34E-8ECB-E151-641CA80AAECF}"/>
              </a:ext>
            </a:extLst>
          </p:cNvPr>
          <p:cNvSpPr>
            <a:spLocks noGrp="1"/>
          </p:cNvSpPr>
          <p:nvPr>
            <p:ph type="dt" sz="half" idx="14"/>
          </p:nvPr>
        </p:nvSpPr>
        <p:spPr/>
        <p:txBody>
          <a:bodyPr/>
          <a:lstStyle/>
          <a:p>
            <a:pPr>
              <a:defRPr/>
            </a:pPr>
            <a:fld id="{F4383CBD-27C8-409B-A01D-946E814D06FE}" type="datetime1">
              <a:rPr lang="da-DK" smtClean="0"/>
              <a:t>05-04-2023</a:t>
            </a:fld>
            <a:endParaRPr lang="da-DK"/>
          </a:p>
        </p:txBody>
      </p:sp>
    </p:spTree>
    <p:extLst>
      <p:ext uri="{BB962C8B-B14F-4D97-AF65-F5344CB8AC3E}">
        <p14:creationId xmlns:p14="http://schemas.microsoft.com/office/powerpoint/2010/main" val="176059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person, wall, table&#10;&#10;Description automatically generated">
            <a:extLst>
              <a:ext uri="{FF2B5EF4-FFF2-40B4-BE49-F238E27FC236}">
                <a16:creationId xmlns:a16="http://schemas.microsoft.com/office/drawing/2014/main" id="{A0987280-A954-45F1-A874-F7990469BA3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965" b="13965"/>
          <a:stretch>
            <a:fillRect/>
          </a:stretch>
        </p:blipFill>
        <p:spPr/>
      </p:pic>
      <p:sp>
        <p:nvSpPr>
          <p:cNvPr id="4" name="Footer Placeholder 3">
            <a:extLst>
              <a:ext uri="{FF2B5EF4-FFF2-40B4-BE49-F238E27FC236}">
                <a16:creationId xmlns:a16="http://schemas.microsoft.com/office/drawing/2014/main" id="{EBEB708B-EE9A-4B27-A8FC-51C511E7A0CA}"/>
              </a:ext>
            </a:extLst>
          </p:cNvPr>
          <p:cNvSpPr>
            <a:spLocks noGrp="1"/>
          </p:cNvSpPr>
          <p:nvPr>
            <p:ph type="ftr" sz="quarter" idx="11"/>
          </p:nvPr>
        </p:nvSpPr>
        <p:spPr/>
        <p:txBody>
          <a:bodyPr/>
          <a:lstStyle/>
          <a:p>
            <a:r>
              <a:rPr lang="da-DK"/>
              <a:t>Røde Kors Skoletjeneste 2023</a:t>
            </a:r>
            <a:endParaRPr lang="da-DK" dirty="0"/>
          </a:p>
        </p:txBody>
      </p:sp>
      <p:sp>
        <p:nvSpPr>
          <p:cNvPr id="3" name="Title 2">
            <a:extLst>
              <a:ext uri="{FF2B5EF4-FFF2-40B4-BE49-F238E27FC236}">
                <a16:creationId xmlns:a16="http://schemas.microsoft.com/office/drawing/2014/main" id="{A10E5AB9-9131-466A-B5F4-6E222EE83D03}"/>
              </a:ext>
            </a:extLst>
          </p:cNvPr>
          <p:cNvSpPr>
            <a:spLocks noGrp="1"/>
          </p:cNvSpPr>
          <p:nvPr>
            <p:ph type="title"/>
          </p:nvPr>
        </p:nvSpPr>
        <p:spPr/>
        <p:txBody>
          <a:bodyPr/>
          <a:lstStyle/>
          <a:p>
            <a:endParaRPr lang="da-DK"/>
          </a:p>
        </p:txBody>
      </p:sp>
      <p:sp>
        <p:nvSpPr>
          <p:cNvPr id="7" name="Text Placeholder 6">
            <a:extLst>
              <a:ext uri="{FF2B5EF4-FFF2-40B4-BE49-F238E27FC236}">
                <a16:creationId xmlns:a16="http://schemas.microsoft.com/office/drawing/2014/main" id="{CC5AB3F3-D4F7-4648-9419-3B4AA93E9BDB}"/>
              </a:ext>
            </a:extLst>
          </p:cNvPr>
          <p:cNvSpPr>
            <a:spLocks noGrp="1"/>
          </p:cNvSpPr>
          <p:nvPr>
            <p:ph type="body" sz="quarter" idx="14"/>
          </p:nvPr>
        </p:nvSpPr>
        <p:spPr/>
        <p:txBody>
          <a:bodyPr>
            <a:normAutofit lnSpcReduction="10000"/>
          </a:bodyPr>
          <a:lstStyle/>
          <a:p>
            <a:r>
              <a:rPr lang="da-DK" altLang="da-DK" dirty="0"/>
              <a:t>Røde Kors har omtrent 250 genbrugsbutikker og omkring 10.000 frivillige, der indsamler, sorterer og sælger tøj, møbler og boligtilbehør.</a:t>
            </a:r>
          </a:p>
        </p:txBody>
      </p:sp>
      <p:sp>
        <p:nvSpPr>
          <p:cNvPr id="11" name="Text Placeholder 10">
            <a:extLst>
              <a:ext uri="{FF2B5EF4-FFF2-40B4-BE49-F238E27FC236}">
                <a16:creationId xmlns:a16="http://schemas.microsoft.com/office/drawing/2014/main" id="{A53F0E75-06D5-4452-BC7D-C6E73D98AF0B}"/>
              </a:ext>
            </a:extLst>
          </p:cNvPr>
          <p:cNvSpPr>
            <a:spLocks noGrp="1"/>
          </p:cNvSpPr>
          <p:nvPr>
            <p:ph type="body" sz="quarter" idx="16"/>
          </p:nvPr>
        </p:nvSpPr>
        <p:spPr/>
        <p:txBody>
          <a:bodyPr/>
          <a:lstStyle/>
          <a:p>
            <a:endParaRPr lang="da-DK"/>
          </a:p>
        </p:txBody>
      </p:sp>
    </p:spTree>
    <p:extLst>
      <p:ext uri="{BB962C8B-B14F-4D97-AF65-F5344CB8AC3E}">
        <p14:creationId xmlns:p14="http://schemas.microsoft.com/office/powerpoint/2010/main" val="90667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638B-06CC-4D09-B699-91B8EB13A1B0}"/>
              </a:ext>
            </a:extLst>
          </p:cNvPr>
          <p:cNvSpPr>
            <a:spLocks noGrp="1"/>
          </p:cNvSpPr>
          <p:nvPr>
            <p:ph type="title"/>
          </p:nvPr>
        </p:nvSpPr>
        <p:spPr>
          <a:xfrm>
            <a:off x="2152650" y="497872"/>
            <a:ext cx="3731810" cy="966788"/>
          </a:xfrm>
        </p:spPr>
        <p:txBody>
          <a:bodyPr>
            <a:normAutofit fontScale="90000"/>
          </a:bodyPr>
          <a:lstStyle/>
          <a:p>
            <a:r>
              <a:rPr lang="da-DK" b="1" dirty="0"/>
              <a:t>Det tøj, du donerer, kan ende tre steder</a:t>
            </a:r>
          </a:p>
        </p:txBody>
      </p:sp>
      <p:sp>
        <p:nvSpPr>
          <p:cNvPr id="3" name="Content Placeholder 2">
            <a:extLst>
              <a:ext uri="{FF2B5EF4-FFF2-40B4-BE49-F238E27FC236}">
                <a16:creationId xmlns:a16="http://schemas.microsoft.com/office/drawing/2014/main" id="{CCEB6780-5E84-4B14-8037-7E1CC835DED5}"/>
              </a:ext>
            </a:extLst>
          </p:cNvPr>
          <p:cNvSpPr>
            <a:spLocks noGrp="1"/>
          </p:cNvSpPr>
          <p:nvPr>
            <p:ph sz="half" idx="1"/>
          </p:nvPr>
        </p:nvSpPr>
        <p:spPr>
          <a:xfrm>
            <a:off x="1947167" y="1941213"/>
            <a:ext cx="3731810" cy="4118400"/>
          </a:xfrm>
        </p:spPr>
        <p:txBody>
          <a:bodyPr>
            <a:normAutofit fontScale="92500" lnSpcReduction="20000"/>
          </a:bodyPr>
          <a:lstStyle/>
          <a:p>
            <a:pPr>
              <a:lnSpc>
                <a:spcPct val="100000"/>
              </a:lnSpc>
              <a:buFontTx/>
              <a:buChar char="•"/>
            </a:pPr>
            <a:r>
              <a:rPr lang="da-DK" altLang="da-DK" dirty="0"/>
              <a:t>Tøjet i bedst stand sælges i Røde Kors butikkerne</a:t>
            </a:r>
          </a:p>
          <a:p>
            <a:pPr>
              <a:lnSpc>
                <a:spcPct val="100000"/>
              </a:lnSpc>
              <a:buFontTx/>
              <a:buChar char="•"/>
            </a:pPr>
            <a:endParaRPr lang="da-DK" altLang="da-DK" dirty="0"/>
          </a:p>
          <a:p>
            <a:pPr>
              <a:lnSpc>
                <a:spcPct val="100000"/>
              </a:lnSpc>
              <a:buFontTx/>
              <a:buChar char="•"/>
            </a:pPr>
            <a:endParaRPr lang="da-DK" altLang="da-DK" dirty="0"/>
          </a:p>
          <a:p>
            <a:pPr>
              <a:lnSpc>
                <a:spcPct val="100000"/>
              </a:lnSpc>
              <a:buFontTx/>
              <a:buChar char="•"/>
            </a:pPr>
            <a:r>
              <a:rPr lang="da-DK" altLang="da-DK" dirty="0"/>
              <a:t>En del af tøjet sælges til tekstilopkøbere</a:t>
            </a:r>
          </a:p>
          <a:p>
            <a:pPr>
              <a:lnSpc>
                <a:spcPct val="100000"/>
              </a:lnSpc>
              <a:buFontTx/>
              <a:buChar char="•"/>
            </a:pPr>
            <a:r>
              <a:rPr lang="da-DK" altLang="da-DK" dirty="0"/>
              <a:t>En lille del af tøjet indgår direkte som hjælpearbejde i katastrofeområder</a:t>
            </a:r>
          </a:p>
        </p:txBody>
      </p:sp>
      <p:sp>
        <p:nvSpPr>
          <p:cNvPr id="4" name="Footer Placeholder 3">
            <a:extLst>
              <a:ext uri="{FF2B5EF4-FFF2-40B4-BE49-F238E27FC236}">
                <a16:creationId xmlns:a16="http://schemas.microsoft.com/office/drawing/2014/main" id="{70EBF310-061C-4299-A211-1210720C9187}"/>
              </a:ext>
            </a:extLst>
          </p:cNvPr>
          <p:cNvSpPr>
            <a:spLocks noGrp="1"/>
          </p:cNvSpPr>
          <p:nvPr>
            <p:ph type="ftr" sz="quarter" idx="11"/>
          </p:nvPr>
        </p:nvSpPr>
        <p:spPr/>
        <p:txBody>
          <a:bodyPr/>
          <a:lstStyle/>
          <a:p>
            <a:r>
              <a:rPr lang="da-DK"/>
              <a:t>Røde Kors Skoletjeneste 2023</a:t>
            </a:r>
            <a:endParaRPr lang="da-DK" dirty="0"/>
          </a:p>
        </p:txBody>
      </p:sp>
      <p:pic>
        <p:nvPicPr>
          <p:cNvPr id="8" name="Picture Placeholder 7" descr="Text, whiteboard&#10;&#10;Description automatically generated">
            <a:extLst>
              <a:ext uri="{FF2B5EF4-FFF2-40B4-BE49-F238E27FC236}">
                <a16:creationId xmlns:a16="http://schemas.microsoft.com/office/drawing/2014/main" id="{E9E71539-925C-4EC5-B9B5-66D16F9DB55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4" r="2994"/>
          <a:stretch>
            <a:fillRect/>
          </a:stretch>
        </p:blipFill>
        <p:spPr/>
      </p:pic>
      <p:pic>
        <p:nvPicPr>
          <p:cNvPr id="9" name="Picture 7" descr="T:\Fælles\Smid Tøjet Danmark 2017\Brand og kommunikation\Grafik\nodhjalp.png">
            <a:extLst>
              <a:ext uri="{FF2B5EF4-FFF2-40B4-BE49-F238E27FC236}">
                <a16:creationId xmlns:a16="http://schemas.microsoft.com/office/drawing/2014/main" id="{63AA7516-6BA6-4CFA-B811-55124BF0D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000" y="3092124"/>
            <a:ext cx="2646760" cy="57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79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Content Placeholder 5">
            <a:extLst>
              <a:ext uri="{FF2B5EF4-FFF2-40B4-BE49-F238E27FC236}">
                <a16:creationId xmlns:a16="http://schemas.microsoft.com/office/drawing/2014/main" id="{1275FE49-CB92-487B-AAC1-63FB1C0E00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74283" y="1391841"/>
            <a:ext cx="4346972" cy="1527572"/>
          </a:xfrm>
        </p:spPr>
      </p:pic>
      <p:pic>
        <p:nvPicPr>
          <p:cNvPr id="181252" name="Picture 6">
            <a:extLst>
              <a:ext uri="{FF2B5EF4-FFF2-40B4-BE49-F238E27FC236}">
                <a16:creationId xmlns:a16="http://schemas.microsoft.com/office/drawing/2014/main" id="{FCD40E2C-D16E-4A01-A0C8-6A63BFFCC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1167" y="2834880"/>
            <a:ext cx="4850606" cy="273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3F8214B7-C120-407B-9F3E-067622D5EBE7}"/>
              </a:ext>
            </a:extLst>
          </p:cNvPr>
          <p:cNvSpPr>
            <a:spLocks noGrp="1"/>
          </p:cNvSpPr>
          <p:nvPr>
            <p:ph type="ftr" sz="quarter" idx="11"/>
          </p:nvPr>
        </p:nvSpPr>
        <p:spPr/>
        <p:txBody>
          <a:bodyPr/>
          <a:lstStyle/>
          <a:p>
            <a:pPr>
              <a:defRPr/>
            </a:pPr>
            <a:r>
              <a:rPr lang="da-DK"/>
              <a:t>Røde Kors Skoletjeneste 2023</a:t>
            </a:r>
          </a:p>
        </p:txBody>
      </p:sp>
      <p:sp>
        <p:nvSpPr>
          <p:cNvPr id="4" name="Date Placeholder 3">
            <a:extLst>
              <a:ext uri="{FF2B5EF4-FFF2-40B4-BE49-F238E27FC236}">
                <a16:creationId xmlns:a16="http://schemas.microsoft.com/office/drawing/2014/main" id="{5AC58D46-9ED0-87D9-0930-F042F8E137B6}"/>
              </a:ext>
            </a:extLst>
          </p:cNvPr>
          <p:cNvSpPr>
            <a:spLocks noGrp="1"/>
          </p:cNvSpPr>
          <p:nvPr>
            <p:ph type="dt" sz="half" idx="10"/>
          </p:nvPr>
        </p:nvSpPr>
        <p:spPr/>
        <p:txBody>
          <a:bodyPr/>
          <a:lstStyle/>
          <a:p>
            <a:pPr>
              <a:defRPr/>
            </a:pPr>
            <a:fld id="{29F1976E-A73E-4200-895B-48494F5F1651}" type="datetime1">
              <a:rPr lang="da-DK" smtClean="0"/>
              <a:t>05-04-2023</a:t>
            </a:fld>
            <a:endParaRPr lang="da-DK"/>
          </a:p>
        </p:txBody>
      </p:sp>
    </p:spTree>
    <p:extLst>
      <p:ext uri="{BB962C8B-B14F-4D97-AF65-F5344CB8AC3E}">
        <p14:creationId xmlns:p14="http://schemas.microsoft.com/office/powerpoint/2010/main" val="903477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B9E38EA4-C22B-4F83-AFAE-F74F610237CE}"/>
              </a:ext>
            </a:extLst>
          </p:cNvPr>
          <p:cNvSpPr>
            <a:spLocks noGrp="1"/>
          </p:cNvSpPr>
          <p:nvPr>
            <p:ph type="title"/>
          </p:nvPr>
        </p:nvSpPr>
        <p:spPr/>
        <p:txBody>
          <a:bodyPr/>
          <a:lstStyle/>
          <a:p>
            <a:r>
              <a:rPr lang="da-DK" altLang="da-DK"/>
              <a:t>Tal og fakta</a:t>
            </a:r>
          </a:p>
        </p:txBody>
      </p:sp>
      <p:sp>
        <p:nvSpPr>
          <p:cNvPr id="182275" name="Content Placeholder 4">
            <a:extLst>
              <a:ext uri="{FF2B5EF4-FFF2-40B4-BE49-F238E27FC236}">
                <a16:creationId xmlns:a16="http://schemas.microsoft.com/office/drawing/2014/main" id="{A78FFED0-9B48-43C2-A234-CF839F859236}"/>
              </a:ext>
            </a:extLst>
          </p:cNvPr>
          <p:cNvSpPr>
            <a:spLocks noGrp="1"/>
          </p:cNvSpPr>
          <p:nvPr>
            <p:ph idx="1"/>
          </p:nvPr>
        </p:nvSpPr>
        <p:spPr/>
        <p:txBody>
          <a:bodyPr/>
          <a:lstStyle/>
          <a:p>
            <a:pPr>
              <a:buFontTx/>
              <a:buChar char="•"/>
            </a:pPr>
            <a:r>
              <a:rPr lang="da-DK" altLang="da-DK" b="1" dirty="0"/>
              <a:t>250 genbrugsbutikker</a:t>
            </a:r>
          </a:p>
          <a:p>
            <a:pPr>
              <a:buFontTx/>
              <a:buChar char="•"/>
            </a:pPr>
            <a:r>
              <a:rPr lang="da-DK" altLang="da-DK" b="1" dirty="0"/>
              <a:t>1.800 tøjcontainere</a:t>
            </a:r>
          </a:p>
          <a:p>
            <a:pPr>
              <a:buFontTx/>
              <a:buChar char="•"/>
            </a:pPr>
            <a:r>
              <a:rPr lang="da-DK" altLang="da-DK" b="1" dirty="0"/>
              <a:t>10.000 frivillige</a:t>
            </a:r>
          </a:p>
          <a:p>
            <a:pPr>
              <a:buFontTx/>
              <a:buChar char="•"/>
            </a:pPr>
            <a:r>
              <a:rPr lang="da-DK" altLang="da-DK" b="1" dirty="0"/>
              <a:t>7.000 ton tøj doneret </a:t>
            </a:r>
          </a:p>
          <a:p>
            <a:pPr>
              <a:buFontTx/>
              <a:buChar char="•"/>
            </a:pPr>
            <a:r>
              <a:rPr lang="da-DK" altLang="da-DK" b="1" dirty="0"/>
              <a:t>1.200 indsamlingscontainere</a:t>
            </a:r>
          </a:p>
          <a:p>
            <a:pPr>
              <a:buFontTx/>
              <a:buChar char="•"/>
            </a:pPr>
            <a:r>
              <a:rPr lang="da-DK" altLang="da-DK" b="1" dirty="0"/>
              <a:t>66 mio. kr. i overskud</a:t>
            </a:r>
          </a:p>
          <a:p>
            <a:pPr>
              <a:buFontTx/>
              <a:buChar char="•"/>
            </a:pPr>
            <a:r>
              <a:rPr lang="da-DK" altLang="da-DK" b="1" dirty="0"/>
              <a:t>Ca. 8 % er fodtøj </a:t>
            </a:r>
            <a:br>
              <a:rPr lang="da-DK" altLang="da-DK" b="1" dirty="0"/>
            </a:br>
            <a:r>
              <a:rPr lang="da-DK" altLang="da-DK" b="1" dirty="0"/>
              <a:t>(Det svarer til 465.000 kg. sko) </a:t>
            </a:r>
          </a:p>
          <a:p>
            <a:pPr>
              <a:buFontTx/>
              <a:buChar char="•"/>
            </a:pPr>
            <a:endParaRPr lang="da-DK" altLang="da-DK" b="1" dirty="0"/>
          </a:p>
        </p:txBody>
      </p:sp>
      <p:pic>
        <p:nvPicPr>
          <p:cNvPr id="182277" name="Picture 5">
            <a:extLst>
              <a:ext uri="{FF2B5EF4-FFF2-40B4-BE49-F238E27FC236}">
                <a16:creationId xmlns:a16="http://schemas.microsoft.com/office/drawing/2014/main" id="{2D0D0BA2-0EF3-4435-A1FC-639D546C34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2979" y="2240757"/>
            <a:ext cx="2328863" cy="349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519B7C7-E3DA-4A25-9529-4CB3AA0DEDF2}"/>
              </a:ext>
            </a:extLst>
          </p:cNvPr>
          <p:cNvSpPr>
            <a:spLocks noGrp="1"/>
          </p:cNvSpPr>
          <p:nvPr>
            <p:ph type="ftr" sz="quarter" idx="11"/>
          </p:nvPr>
        </p:nvSpPr>
        <p:spPr/>
        <p:txBody>
          <a:bodyPr/>
          <a:lstStyle/>
          <a:p>
            <a:pPr>
              <a:defRPr/>
            </a:pPr>
            <a:r>
              <a:rPr lang="da-DK"/>
              <a:t>Røde Kors Skoletjeneste 2023</a:t>
            </a:r>
          </a:p>
        </p:txBody>
      </p:sp>
      <p:sp>
        <p:nvSpPr>
          <p:cNvPr id="3" name="Date Placeholder 2">
            <a:extLst>
              <a:ext uri="{FF2B5EF4-FFF2-40B4-BE49-F238E27FC236}">
                <a16:creationId xmlns:a16="http://schemas.microsoft.com/office/drawing/2014/main" id="{8830EA5F-0659-17A0-01D9-9A1D6E60FDE2}"/>
              </a:ext>
            </a:extLst>
          </p:cNvPr>
          <p:cNvSpPr>
            <a:spLocks noGrp="1"/>
          </p:cNvSpPr>
          <p:nvPr>
            <p:ph type="dt" sz="half" idx="10"/>
          </p:nvPr>
        </p:nvSpPr>
        <p:spPr/>
        <p:txBody>
          <a:bodyPr/>
          <a:lstStyle/>
          <a:p>
            <a:pPr>
              <a:defRPr/>
            </a:pPr>
            <a:fld id="{BFFF2B9C-019D-420A-A3B7-3B6DDF20FAD6}" type="datetime1">
              <a:rPr lang="da-DK" smtClean="0"/>
              <a:t>05-04-2023</a:t>
            </a:fld>
            <a:endParaRPr lang="da-DK"/>
          </a:p>
        </p:txBody>
      </p:sp>
    </p:spTree>
    <p:extLst>
      <p:ext uri="{BB962C8B-B14F-4D97-AF65-F5344CB8AC3E}">
        <p14:creationId xmlns:p14="http://schemas.microsoft.com/office/powerpoint/2010/main" val="201616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A44A-4720-49E5-906B-285BDB969522}"/>
              </a:ext>
            </a:extLst>
          </p:cNvPr>
          <p:cNvSpPr>
            <a:spLocks noGrp="1"/>
          </p:cNvSpPr>
          <p:nvPr>
            <p:ph type="title"/>
          </p:nvPr>
        </p:nvSpPr>
        <p:spPr>
          <a:xfrm>
            <a:off x="1924050" y="365125"/>
            <a:ext cx="7581900" cy="1325563"/>
          </a:xfrm>
        </p:spPr>
        <p:txBody>
          <a:bodyPr>
            <a:normAutofit/>
          </a:bodyPr>
          <a:lstStyle/>
          <a:p>
            <a:r>
              <a:rPr lang="da-DK" b="1" dirty="0"/>
              <a:t>HVORDAN FORDELES PENGENE?</a:t>
            </a:r>
          </a:p>
        </p:txBody>
      </p:sp>
      <p:sp>
        <p:nvSpPr>
          <p:cNvPr id="3" name="Content Placeholder 2">
            <a:extLst>
              <a:ext uri="{FF2B5EF4-FFF2-40B4-BE49-F238E27FC236}">
                <a16:creationId xmlns:a16="http://schemas.microsoft.com/office/drawing/2014/main" id="{FC34C367-D48E-4CFC-A6DF-7A548CE355E4}"/>
              </a:ext>
            </a:extLst>
          </p:cNvPr>
          <p:cNvSpPr>
            <a:spLocks noGrp="1"/>
          </p:cNvSpPr>
          <p:nvPr>
            <p:ph idx="1"/>
          </p:nvPr>
        </p:nvSpPr>
        <p:spPr>
          <a:xfrm>
            <a:off x="2990850" y="1847850"/>
            <a:ext cx="5962649" cy="4248150"/>
          </a:xfrm>
        </p:spPr>
        <p:txBody>
          <a:bodyPr>
            <a:normAutofit fontScale="92500" lnSpcReduction="10000"/>
          </a:bodyPr>
          <a:lstStyle/>
          <a:p>
            <a:pPr>
              <a:buFont typeface="Arial" panose="020B0604020202020204" pitchFamily="34" charset="0"/>
              <a:buChar char="•"/>
            </a:pPr>
            <a:r>
              <a:rPr lang="da-DK" b="0" dirty="0"/>
              <a:t>37 kr. til Katastrofe og nødhjælp</a:t>
            </a:r>
          </a:p>
          <a:p>
            <a:pPr>
              <a:buFont typeface="Arial" panose="020B0604020202020204" pitchFamily="34" charset="0"/>
              <a:buChar char="•"/>
            </a:pPr>
            <a:r>
              <a:rPr lang="da-DK" b="0" dirty="0"/>
              <a:t>21 kr. til Udviklingsarbejde og katastrofeforebyggelse</a:t>
            </a:r>
          </a:p>
          <a:p>
            <a:pPr>
              <a:buFont typeface="Arial" panose="020B0604020202020204" pitchFamily="34" charset="0"/>
              <a:buChar char="•"/>
            </a:pPr>
            <a:r>
              <a:rPr lang="da-DK" b="0" dirty="0"/>
              <a:t>14 kr. til Genbrugsaktiviteter</a:t>
            </a:r>
          </a:p>
          <a:p>
            <a:pPr>
              <a:buFont typeface="Arial" panose="020B0604020202020204" pitchFamily="34" charset="0"/>
              <a:buChar char="•"/>
            </a:pPr>
            <a:r>
              <a:rPr lang="da-DK" b="0" dirty="0"/>
              <a:t>14 kr. til Hjælpearbejde i Danmark</a:t>
            </a:r>
          </a:p>
          <a:p>
            <a:pPr>
              <a:buFont typeface="Arial" panose="020B0604020202020204" pitchFamily="34" charset="0"/>
              <a:buChar char="•"/>
            </a:pPr>
            <a:r>
              <a:rPr lang="da-DK" b="0" dirty="0"/>
              <a:t>6 kr. til Administration</a:t>
            </a:r>
          </a:p>
          <a:p>
            <a:pPr>
              <a:buFont typeface="Arial" panose="020B0604020202020204" pitchFamily="34" charset="0"/>
              <a:buChar char="•"/>
            </a:pPr>
            <a:r>
              <a:rPr lang="da-DK" b="0" dirty="0"/>
              <a:t>4 kr. til Indsamling af private midler</a:t>
            </a:r>
          </a:p>
          <a:p>
            <a:pPr>
              <a:buFont typeface="Arial" panose="020B0604020202020204" pitchFamily="34" charset="0"/>
              <a:buChar char="•"/>
            </a:pPr>
            <a:r>
              <a:rPr lang="da-DK" b="0" dirty="0"/>
              <a:t>2 kr. til Førstehjælp og samaritter</a:t>
            </a:r>
          </a:p>
          <a:p>
            <a:pPr>
              <a:buFont typeface="Arial" panose="020B0604020202020204" pitchFamily="34" charset="0"/>
              <a:buChar char="•"/>
            </a:pPr>
            <a:r>
              <a:rPr lang="da-DK" b="0" dirty="0"/>
              <a:t>2 kr. til Oplysning og information</a:t>
            </a:r>
            <a:br>
              <a:rPr lang="da-DK" b="0" dirty="0"/>
            </a:br>
            <a:endParaRPr lang="da-DK" dirty="0"/>
          </a:p>
        </p:txBody>
      </p:sp>
      <p:sp>
        <p:nvSpPr>
          <p:cNvPr id="4" name="Footer Placeholder 3">
            <a:extLst>
              <a:ext uri="{FF2B5EF4-FFF2-40B4-BE49-F238E27FC236}">
                <a16:creationId xmlns:a16="http://schemas.microsoft.com/office/drawing/2014/main" id="{2CB0571D-BCC5-4B57-9EAF-FCCB75478F94}"/>
              </a:ext>
            </a:extLst>
          </p:cNvPr>
          <p:cNvSpPr>
            <a:spLocks noGrp="1"/>
          </p:cNvSpPr>
          <p:nvPr>
            <p:ph type="ftr" sz="quarter" idx="11"/>
          </p:nvPr>
        </p:nvSpPr>
        <p:spPr/>
        <p:txBody>
          <a:bodyPr/>
          <a:lstStyle/>
          <a:p>
            <a:pPr defTabSz="685800">
              <a:defRPr/>
            </a:pPr>
            <a:r>
              <a:rPr lang="da-DK">
                <a:solidFill>
                  <a:prstClr val="black"/>
                </a:solidFill>
                <a:latin typeface="Verdana"/>
              </a:rPr>
              <a:t>Røde Kors Skoletjeneste 2023</a:t>
            </a:r>
            <a:endParaRPr lang="da-DK" dirty="0">
              <a:solidFill>
                <a:prstClr val="black"/>
              </a:solidFill>
              <a:latin typeface="Verdana"/>
            </a:endParaRPr>
          </a:p>
        </p:txBody>
      </p:sp>
      <p:sp>
        <p:nvSpPr>
          <p:cNvPr id="6" name="Date Placeholder 5">
            <a:extLst>
              <a:ext uri="{FF2B5EF4-FFF2-40B4-BE49-F238E27FC236}">
                <a16:creationId xmlns:a16="http://schemas.microsoft.com/office/drawing/2014/main" id="{A0A90100-83C9-0476-10EA-DA355897BE0F}"/>
              </a:ext>
            </a:extLst>
          </p:cNvPr>
          <p:cNvSpPr>
            <a:spLocks noGrp="1"/>
          </p:cNvSpPr>
          <p:nvPr>
            <p:ph type="dt" sz="half" idx="10"/>
          </p:nvPr>
        </p:nvSpPr>
        <p:spPr/>
        <p:txBody>
          <a:bodyPr/>
          <a:lstStyle/>
          <a:p>
            <a:fld id="{CFB008CE-0A29-4037-BCCB-49A40F254D7F}" type="datetime1">
              <a:rPr lang="da-DK" smtClean="0"/>
              <a:t>05-04-2023</a:t>
            </a:fld>
            <a:endParaRPr lang="en-US" dirty="0"/>
          </a:p>
        </p:txBody>
      </p:sp>
    </p:spTree>
    <p:extLst>
      <p:ext uri="{BB962C8B-B14F-4D97-AF65-F5344CB8AC3E}">
        <p14:creationId xmlns:p14="http://schemas.microsoft.com/office/powerpoint/2010/main" val="100457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BF5691-5D43-45DA-B594-2A96A4D3175E}"/>
              </a:ext>
            </a:extLst>
          </p:cNvPr>
          <p:cNvSpPr>
            <a:spLocks noGrp="1"/>
          </p:cNvSpPr>
          <p:nvPr>
            <p:ph type="title"/>
          </p:nvPr>
        </p:nvSpPr>
        <p:spPr>
          <a:xfrm>
            <a:off x="2166937" y="2224750"/>
            <a:ext cx="7886700" cy="1325563"/>
          </a:xfrm>
        </p:spPr>
        <p:txBody>
          <a:bodyPr/>
          <a:lstStyle/>
          <a:p>
            <a:pPr algn="ctr"/>
            <a:r>
              <a:rPr lang="da-DK" b="1" dirty="0"/>
              <a:t>Tre udfordringer</a:t>
            </a:r>
          </a:p>
        </p:txBody>
      </p:sp>
      <p:sp>
        <p:nvSpPr>
          <p:cNvPr id="4" name="Footer Placeholder 3">
            <a:extLst>
              <a:ext uri="{FF2B5EF4-FFF2-40B4-BE49-F238E27FC236}">
                <a16:creationId xmlns:a16="http://schemas.microsoft.com/office/drawing/2014/main" id="{235F1566-911F-48F9-AD7C-288DEF31D0D4}"/>
              </a:ext>
            </a:extLst>
          </p:cNvPr>
          <p:cNvSpPr>
            <a:spLocks noGrp="1"/>
          </p:cNvSpPr>
          <p:nvPr>
            <p:ph type="ftr" sz="quarter" idx="11"/>
          </p:nvPr>
        </p:nvSpPr>
        <p:spPr/>
        <p:txBody>
          <a:bodyPr/>
          <a:lstStyle/>
          <a:p>
            <a:r>
              <a:rPr lang="da-DK"/>
              <a:t>Røde Kors Skoletjeneste 2023</a:t>
            </a:r>
            <a:endParaRPr lang="da-DK" dirty="0"/>
          </a:p>
        </p:txBody>
      </p:sp>
    </p:spTree>
    <p:extLst>
      <p:ext uri="{BB962C8B-B14F-4D97-AF65-F5344CB8AC3E}">
        <p14:creationId xmlns:p14="http://schemas.microsoft.com/office/powerpoint/2010/main" val="237804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97E892-BD59-46F9-A1DD-08B97E51191C}"/>
              </a:ext>
            </a:extLst>
          </p:cNvPr>
          <p:cNvSpPr>
            <a:spLocks noGrp="1"/>
          </p:cNvSpPr>
          <p:nvPr>
            <p:ph type="title"/>
          </p:nvPr>
        </p:nvSpPr>
        <p:spPr>
          <a:xfrm>
            <a:off x="838198" y="2462212"/>
            <a:ext cx="10515600" cy="966788"/>
          </a:xfrm>
        </p:spPr>
        <p:txBody>
          <a:bodyPr>
            <a:normAutofit fontScale="90000"/>
          </a:bodyPr>
          <a:lstStyle/>
          <a:p>
            <a:r>
              <a:rPr lang="da-DK" altLang="da-DK" dirty="0"/>
              <a:t>Hvordan engagerer vi </a:t>
            </a:r>
            <a:br>
              <a:rPr lang="da-DK" altLang="da-DK" dirty="0"/>
            </a:br>
            <a:r>
              <a:rPr lang="da-DK" altLang="da-DK" dirty="0"/>
              <a:t>danskerne i sager </a:t>
            </a:r>
            <a:br>
              <a:rPr lang="da-DK" altLang="da-DK" dirty="0"/>
            </a:br>
            <a:r>
              <a:rPr lang="da-DK" altLang="da-DK" dirty="0"/>
              <a:t>som vi allerhelst vil glemme alt om? </a:t>
            </a:r>
            <a:br>
              <a:rPr lang="da-DK" altLang="da-DK" dirty="0"/>
            </a:br>
            <a:endParaRPr lang="da-DK" dirty="0"/>
          </a:p>
        </p:txBody>
      </p:sp>
      <p:sp>
        <p:nvSpPr>
          <p:cNvPr id="5" name="Footer Placeholder 4">
            <a:extLst>
              <a:ext uri="{FF2B5EF4-FFF2-40B4-BE49-F238E27FC236}">
                <a16:creationId xmlns:a16="http://schemas.microsoft.com/office/drawing/2014/main" id="{8C15C7C5-6B88-40DB-B040-CD26A658D58C}"/>
              </a:ext>
            </a:extLst>
          </p:cNvPr>
          <p:cNvSpPr>
            <a:spLocks noGrp="1"/>
          </p:cNvSpPr>
          <p:nvPr>
            <p:ph type="ftr" sz="quarter" idx="11"/>
          </p:nvPr>
        </p:nvSpPr>
        <p:spPr/>
        <p:txBody>
          <a:bodyPr/>
          <a:lstStyle/>
          <a:p>
            <a:pPr>
              <a:defRPr/>
            </a:pPr>
            <a:r>
              <a:rPr lang="da-DK"/>
              <a:t>Røde Kors Skoletjeneste 2023</a:t>
            </a:r>
          </a:p>
        </p:txBody>
      </p:sp>
    </p:spTree>
    <p:extLst>
      <p:ext uri="{BB962C8B-B14F-4D97-AF65-F5344CB8AC3E}">
        <p14:creationId xmlns:p14="http://schemas.microsoft.com/office/powerpoint/2010/main" val="215993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standing next to a pile of rocks&#10;&#10;Description automatically generated with low confidence">
            <a:extLst>
              <a:ext uri="{FF2B5EF4-FFF2-40B4-BE49-F238E27FC236}">
                <a16:creationId xmlns:a16="http://schemas.microsoft.com/office/drawing/2014/main" id="{2D16FF11-DB6E-47F0-8C53-62A342F52CF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noFill/>
        </p:spPr>
      </p:pic>
      <p:sp>
        <p:nvSpPr>
          <p:cNvPr id="4" name="Date Placeholder 3" hidden="1">
            <a:extLst>
              <a:ext uri="{FF2B5EF4-FFF2-40B4-BE49-F238E27FC236}">
                <a16:creationId xmlns:a16="http://schemas.microsoft.com/office/drawing/2014/main" id="{79A8F62B-B2BC-4638-BAD9-3D99B0010E7E}"/>
              </a:ext>
            </a:extLst>
          </p:cNvPr>
          <p:cNvSpPr>
            <a:spLocks noGrp="1"/>
          </p:cNvSpPr>
          <p:nvPr>
            <p:ph type="dt" sz="half" idx="10"/>
          </p:nvPr>
        </p:nvSpPr>
        <p:spPr/>
        <p:txBody>
          <a:bodyPr/>
          <a:lstStyle/>
          <a:p>
            <a:pPr>
              <a:spcAft>
                <a:spcPts val="600"/>
              </a:spcAft>
            </a:pPr>
            <a:fld id="{467335F3-1C39-4CF6-9386-7DA002DAAD77}" type="datetime1">
              <a:rPr lang="da-DK" noProof="0" smtClean="0"/>
              <a:t>05-04-2023</a:t>
            </a:fld>
            <a:endParaRPr lang="da-DK" noProof="0"/>
          </a:p>
        </p:txBody>
      </p:sp>
      <p:sp>
        <p:nvSpPr>
          <p:cNvPr id="2" name="Footer Placeholder 1">
            <a:extLst>
              <a:ext uri="{FF2B5EF4-FFF2-40B4-BE49-F238E27FC236}">
                <a16:creationId xmlns:a16="http://schemas.microsoft.com/office/drawing/2014/main" id="{98BD9033-B853-4A37-5C20-F5BBB2B13108}"/>
              </a:ext>
            </a:extLst>
          </p:cNvPr>
          <p:cNvSpPr>
            <a:spLocks noGrp="1"/>
          </p:cNvSpPr>
          <p:nvPr>
            <p:ph type="ftr" sz="quarter" idx="11"/>
          </p:nvPr>
        </p:nvSpPr>
        <p:spPr/>
        <p:txBody>
          <a:bodyPr/>
          <a:lstStyle/>
          <a:p>
            <a:r>
              <a:rPr lang="da-DK" noProof="0"/>
              <a:t>Røde Kors Skoletjeneste 2023</a:t>
            </a:r>
          </a:p>
        </p:txBody>
      </p:sp>
    </p:spTree>
    <p:extLst>
      <p:ext uri="{BB962C8B-B14F-4D97-AF65-F5344CB8AC3E}">
        <p14:creationId xmlns:p14="http://schemas.microsoft.com/office/powerpoint/2010/main" val="239408665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2243-1624-452C-9E9A-F2A3A32A1975}"/>
              </a:ext>
            </a:extLst>
          </p:cNvPr>
          <p:cNvSpPr>
            <a:spLocks noGrp="1"/>
          </p:cNvSpPr>
          <p:nvPr>
            <p:ph type="title"/>
          </p:nvPr>
        </p:nvSpPr>
        <p:spPr/>
        <p:txBody>
          <a:bodyPr/>
          <a:lstStyle/>
          <a:p>
            <a:r>
              <a:rPr lang="da-DK" dirty="0"/>
              <a:t>Hvordan kan vi gøre opmærksom på denne katastrofe?</a:t>
            </a:r>
          </a:p>
        </p:txBody>
      </p:sp>
      <p:sp>
        <p:nvSpPr>
          <p:cNvPr id="3" name="Content Placeholder 2">
            <a:extLst>
              <a:ext uri="{FF2B5EF4-FFF2-40B4-BE49-F238E27FC236}">
                <a16:creationId xmlns:a16="http://schemas.microsoft.com/office/drawing/2014/main" id="{8B7470E7-7FFC-41B0-B86E-5FC99B7BFE8E}"/>
              </a:ext>
            </a:extLst>
          </p:cNvPr>
          <p:cNvSpPr>
            <a:spLocks noGrp="1"/>
          </p:cNvSpPr>
          <p:nvPr>
            <p:ph idx="1"/>
          </p:nvPr>
        </p:nvSpPr>
        <p:spPr/>
        <p:txBody>
          <a:bodyPr/>
          <a:lstStyle/>
          <a:p>
            <a:pPr marL="285750" indent="-285750">
              <a:buFont typeface="Arial" panose="020B0604020202020204" pitchFamily="34" charset="0"/>
              <a:buChar char="•"/>
            </a:pPr>
            <a:r>
              <a:rPr lang="da-DK" dirty="0"/>
              <a:t>Høsten er slået fejl i fire år. </a:t>
            </a:r>
          </a:p>
          <a:p>
            <a:pPr marL="285750" indent="-285750">
              <a:buFont typeface="Arial" panose="020B0604020202020204" pitchFamily="34" charset="0"/>
              <a:buChar char="•"/>
            </a:pPr>
            <a:r>
              <a:rPr lang="da-DK" dirty="0"/>
              <a:t>20 mio. mennesker sulter lige nu på Afrikas Horn (Somalia og Kenya).</a:t>
            </a:r>
          </a:p>
          <a:p>
            <a:pPr marL="285750" indent="-285750">
              <a:buFont typeface="Arial" panose="020B0604020202020204" pitchFamily="34" charset="0"/>
              <a:buChar char="•"/>
            </a:pPr>
            <a:r>
              <a:rPr lang="da-DK" dirty="0"/>
              <a:t>1 mio. mennesker har allerede forladt deres hjem pga. manglen på mad.</a:t>
            </a:r>
          </a:p>
          <a:p>
            <a:pPr marL="285750" indent="-285750">
              <a:buFont typeface="Arial" panose="020B0604020202020204" pitchFamily="34" charset="0"/>
              <a:buChar char="•"/>
            </a:pPr>
            <a:r>
              <a:rPr lang="da-DK" dirty="0"/>
              <a:t>Situationen vil forværres i begyndelsen af 2023.</a:t>
            </a:r>
          </a:p>
          <a:p>
            <a:pPr marL="285750" indent="-285750">
              <a:buFont typeface="Arial" panose="020B0604020202020204" pitchFamily="34" charset="0"/>
              <a:buChar char="•"/>
            </a:pPr>
            <a:r>
              <a:rPr lang="da-DK" dirty="0"/>
              <a:t>Det er især nomader, der er hårdt ramt - altså mennesker, der har dyr, som de driver rundt alt efter, hvor der er føde og vand til dyrene. Det er svært at levere nødhjælp til denne befolkningsgruppe i bevægelse. </a:t>
            </a:r>
          </a:p>
          <a:p>
            <a:endParaRPr lang="da-DK" dirty="0"/>
          </a:p>
          <a:p>
            <a:endParaRPr lang="da-DK" dirty="0"/>
          </a:p>
          <a:p>
            <a:endParaRPr lang="da-DK" dirty="0"/>
          </a:p>
          <a:p>
            <a:endParaRPr lang="da-DK" dirty="0"/>
          </a:p>
        </p:txBody>
      </p:sp>
      <p:sp>
        <p:nvSpPr>
          <p:cNvPr id="4" name="Date Placeholder 3">
            <a:extLst>
              <a:ext uri="{FF2B5EF4-FFF2-40B4-BE49-F238E27FC236}">
                <a16:creationId xmlns:a16="http://schemas.microsoft.com/office/drawing/2014/main" id="{E212BA21-06FD-4A93-953F-CA8EFE4E08AA}"/>
              </a:ext>
            </a:extLst>
          </p:cNvPr>
          <p:cNvSpPr>
            <a:spLocks noGrp="1"/>
          </p:cNvSpPr>
          <p:nvPr>
            <p:ph type="dt" sz="half" idx="10"/>
          </p:nvPr>
        </p:nvSpPr>
        <p:spPr/>
        <p:txBody>
          <a:bodyPr/>
          <a:lstStyle/>
          <a:p>
            <a:fld id="{9F118FF0-C4D1-4E90-984D-609BAB5F648F}" type="datetime1">
              <a:rPr lang="da-DK" noProof="0" smtClean="0"/>
              <a:t>05-04-2023</a:t>
            </a:fld>
            <a:endParaRPr lang="da-DK" noProof="0"/>
          </a:p>
        </p:txBody>
      </p:sp>
      <p:sp>
        <p:nvSpPr>
          <p:cNvPr id="6" name="Footer Placeholder 5">
            <a:extLst>
              <a:ext uri="{FF2B5EF4-FFF2-40B4-BE49-F238E27FC236}">
                <a16:creationId xmlns:a16="http://schemas.microsoft.com/office/drawing/2014/main" id="{CB927B1C-258E-33CC-4929-0A4F737BAB06}"/>
              </a:ext>
            </a:extLst>
          </p:cNvPr>
          <p:cNvSpPr>
            <a:spLocks noGrp="1"/>
          </p:cNvSpPr>
          <p:nvPr>
            <p:ph type="ftr" sz="quarter" idx="11"/>
          </p:nvPr>
        </p:nvSpPr>
        <p:spPr/>
        <p:txBody>
          <a:bodyPr/>
          <a:lstStyle/>
          <a:p>
            <a:r>
              <a:rPr lang="da-DK" noProof="0"/>
              <a:t>Røde Kors Skoletjeneste 2023</a:t>
            </a:r>
          </a:p>
        </p:txBody>
      </p:sp>
    </p:spTree>
    <p:extLst>
      <p:ext uri="{BB962C8B-B14F-4D97-AF65-F5344CB8AC3E}">
        <p14:creationId xmlns:p14="http://schemas.microsoft.com/office/powerpoint/2010/main" val="16984911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Placeholder 10" descr="A picture containing person, outdoor, red&#10;&#10;Description automatically generated">
            <a:extLst>
              <a:ext uri="{FF2B5EF4-FFF2-40B4-BE49-F238E27FC236}">
                <a16:creationId xmlns:a16="http://schemas.microsoft.com/office/drawing/2014/main" id="{BD724C53-E035-4DE2-BBE4-9554DA9D20E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205" b="14205"/>
          <a:stretch>
            <a:fillRect/>
          </a:stretch>
        </p:blipFill>
        <p:spPr/>
      </p:pic>
      <p:sp>
        <p:nvSpPr>
          <p:cNvPr id="4" name="Pladsholder til sidefod 3">
            <a:extLst>
              <a:ext uri="{FF2B5EF4-FFF2-40B4-BE49-F238E27FC236}">
                <a16:creationId xmlns:a16="http://schemas.microsoft.com/office/drawing/2014/main" id="{EAC71EA3-275F-449A-9B61-B2C4EA74BC2E}"/>
              </a:ext>
            </a:extLst>
          </p:cNvPr>
          <p:cNvSpPr>
            <a:spLocks noGrp="1"/>
          </p:cNvSpPr>
          <p:nvPr>
            <p:ph type="ftr" sz="quarter" idx="11"/>
          </p:nvPr>
        </p:nvSpPr>
        <p:spPr/>
        <p:txBody>
          <a:bodyPr vert="horz" lIns="68580" tIns="34290" rIns="68580" bIns="34290" rtlCol="0" anchor="ctr">
            <a:normAutofit/>
          </a:bodyPr>
          <a:lstStyle/>
          <a:p>
            <a:pPr>
              <a:spcAft>
                <a:spcPts val="450"/>
              </a:spcAft>
            </a:pPr>
            <a:r>
              <a:rPr lang="en-US" kern="1200">
                <a:latin typeface="+mn-lt"/>
                <a:ea typeface="+mn-ea"/>
                <a:cs typeface="+mn-cs"/>
              </a:rPr>
              <a:t>Røde Kors Skoletjeneste 2023</a:t>
            </a:r>
            <a:endParaRPr lang="en-US" kern="1200" dirty="0">
              <a:latin typeface="+mn-lt"/>
              <a:ea typeface="+mn-ea"/>
              <a:cs typeface="+mn-cs"/>
            </a:endParaRPr>
          </a:p>
        </p:txBody>
      </p:sp>
      <p:sp>
        <p:nvSpPr>
          <p:cNvPr id="3" name="Text Placeholder 2">
            <a:extLst>
              <a:ext uri="{FF2B5EF4-FFF2-40B4-BE49-F238E27FC236}">
                <a16:creationId xmlns:a16="http://schemas.microsoft.com/office/drawing/2014/main" id="{1EC13697-60B3-41D3-9581-26EBBCE8601F}"/>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75514B66-AD30-4DCB-A6A8-4340A3D7178C}"/>
              </a:ext>
            </a:extLst>
          </p:cNvPr>
          <p:cNvSpPr>
            <a:spLocks noGrp="1"/>
          </p:cNvSpPr>
          <p:nvPr>
            <p:ph type="body" sz="quarter" idx="16"/>
          </p:nvPr>
        </p:nvSpPr>
        <p:spPr/>
        <p:txBody>
          <a:bodyPr/>
          <a:lstStyle/>
          <a:p>
            <a:endParaRPr lang="da-DK"/>
          </a:p>
        </p:txBody>
      </p:sp>
      <p:sp>
        <p:nvSpPr>
          <p:cNvPr id="8" name="Subtitle 2">
            <a:extLst>
              <a:ext uri="{FF2B5EF4-FFF2-40B4-BE49-F238E27FC236}">
                <a16:creationId xmlns:a16="http://schemas.microsoft.com/office/drawing/2014/main" id="{2E28C29D-FF32-42C7-BAC7-9DA15C0DFAFD}"/>
              </a:ext>
            </a:extLst>
          </p:cNvPr>
          <p:cNvSpPr txBox="1">
            <a:spLocks/>
          </p:cNvSpPr>
          <p:nvPr/>
        </p:nvSpPr>
        <p:spPr>
          <a:xfrm>
            <a:off x="2152650" y="4915071"/>
            <a:ext cx="3724904" cy="983287"/>
          </a:xfrm>
          <a:prstGeom prst="rect">
            <a:avLst/>
          </a:prstGeom>
        </p:spPr>
        <p:txBody>
          <a:bodyPr vert="horz" lIns="0" tIns="0" rIns="0" bIns="0" rtlCol="0">
            <a:normAutofit/>
          </a:bodyPr>
          <a:lstStyle>
            <a:lvl1pPr marL="284400" indent="-2844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586800" indent="-334800" algn="l" defTabSz="914400" rtl="0" eaLnBrk="1" latinLnBrk="0" hangingPunct="1">
              <a:lnSpc>
                <a:spcPct val="110000"/>
              </a:lnSpc>
              <a:spcBef>
                <a:spcPts val="0"/>
              </a:spcBef>
              <a:buFont typeface="Verdana" panose="020B0604030504040204" pitchFamily="34" charset="0"/>
              <a:buChar char="‒"/>
              <a:defRPr sz="1800" kern="1200">
                <a:solidFill>
                  <a:schemeClr val="tx1"/>
                </a:solidFill>
                <a:latin typeface="+mn-lt"/>
                <a:ea typeface="+mn-ea"/>
                <a:cs typeface="+mn-cs"/>
              </a:defRPr>
            </a:lvl2pPr>
            <a:lvl3pPr marL="853200" indent="-270000" algn="l" defTabSz="914400" rtl="0" eaLnBrk="1" latinLnBrk="0" hangingPunct="1">
              <a:lnSpc>
                <a:spcPct val="110000"/>
              </a:lnSpc>
              <a:spcBef>
                <a:spcPts val="0"/>
              </a:spcBef>
              <a:buFont typeface="Verdana" panose="020B0604030504040204" pitchFamily="34" charset="0"/>
              <a:buChar char="‒"/>
              <a:defRPr sz="1600" kern="1200">
                <a:solidFill>
                  <a:schemeClr val="tx1"/>
                </a:solidFill>
                <a:latin typeface="+mn-lt"/>
                <a:ea typeface="+mn-ea"/>
                <a:cs typeface="+mn-cs"/>
              </a:defRPr>
            </a:lvl3pPr>
            <a:lvl4pPr marL="1112400" indent="-248400" algn="l" defTabSz="914400" rtl="0" eaLnBrk="1" latinLnBrk="0" hangingPunct="1">
              <a:lnSpc>
                <a:spcPct val="110000"/>
              </a:lnSpc>
              <a:spcBef>
                <a:spcPts val="0"/>
              </a:spcBef>
              <a:buFont typeface="Verdana" panose="020B060403050404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altLang="da-DK" sz="1350" b="1">
              <a:solidFill>
                <a:schemeClr val="bg1"/>
              </a:solidFill>
            </a:endParaRPr>
          </a:p>
        </p:txBody>
      </p:sp>
    </p:spTree>
    <p:extLst>
      <p:ext uri="{BB962C8B-B14F-4D97-AF65-F5344CB8AC3E}">
        <p14:creationId xmlns:p14="http://schemas.microsoft.com/office/powerpoint/2010/main" val="1597529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DD6A-29C7-4D53-AAE5-072F505A70D4}"/>
              </a:ext>
            </a:extLst>
          </p:cNvPr>
          <p:cNvSpPr>
            <a:spLocks noGrp="1"/>
          </p:cNvSpPr>
          <p:nvPr>
            <p:ph type="title"/>
          </p:nvPr>
        </p:nvSpPr>
        <p:spPr/>
        <p:txBody>
          <a:bodyPr/>
          <a:lstStyle/>
          <a:p>
            <a:r>
              <a:rPr lang="da-DK" b="1" dirty="0"/>
              <a:t>Ensomhed…600.000 danskere føler sig svært ensomme</a:t>
            </a:r>
          </a:p>
        </p:txBody>
      </p:sp>
      <p:sp>
        <p:nvSpPr>
          <p:cNvPr id="3" name="Content Placeholder 2">
            <a:extLst>
              <a:ext uri="{FF2B5EF4-FFF2-40B4-BE49-F238E27FC236}">
                <a16:creationId xmlns:a16="http://schemas.microsoft.com/office/drawing/2014/main" id="{7B84F8E0-C98F-4B5C-9099-CAC10F703704}"/>
              </a:ext>
            </a:extLst>
          </p:cNvPr>
          <p:cNvSpPr>
            <a:spLocks noGrp="1"/>
          </p:cNvSpPr>
          <p:nvPr>
            <p:ph idx="1"/>
          </p:nvPr>
        </p:nvSpPr>
        <p:spPr/>
        <p:txBody>
          <a:bodyPr/>
          <a:lstStyle/>
          <a:p>
            <a:r>
              <a:rPr lang="da-DK" dirty="0"/>
              <a:t>Stigende ensomhed blandt unge, hvad kan vi gøre for at stoppe denne meget kedelige tendens? </a:t>
            </a:r>
          </a:p>
          <a:p>
            <a:r>
              <a:rPr lang="da-DK" dirty="0"/>
              <a:t>Hvordan kan gøre flere i stand til at spotte hvis en i vores omkreds virker ensomhed? </a:t>
            </a:r>
          </a:p>
          <a:p>
            <a:r>
              <a:rPr lang="da-DK" dirty="0"/>
              <a:t>Hvordan aftabuiserer/normaliserer vi ensomhed, så flere rækker ud til hinanden?  </a:t>
            </a:r>
          </a:p>
          <a:p>
            <a:endParaRPr lang="da-DK" dirty="0"/>
          </a:p>
        </p:txBody>
      </p:sp>
      <p:sp>
        <p:nvSpPr>
          <p:cNvPr id="4" name="Footer Placeholder 3">
            <a:extLst>
              <a:ext uri="{FF2B5EF4-FFF2-40B4-BE49-F238E27FC236}">
                <a16:creationId xmlns:a16="http://schemas.microsoft.com/office/drawing/2014/main" id="{9C3EA4FC-4317-41BE-8454-20541CCC386D}"/>
              </a:ext>
            </a:extLst>
          </p:cNvPr>
          <p:cNvSpPr>
            <a:spLocks noGrp="1"/>
          </p:cNvSpPr>
          <p:nvPr>
            <p:ph type="ftr" sz="quarter" idx="11"/>
          </p:nvPr>
        </p:nvSpPr>
        <p:spPr/>
        <p:txBody>
          <a:bodyPr/>
          <a:lstStyle/>
          <a:p>
            <a:r>
              <a:rPr lang="da-DK"/>
              <a:t>Røde Kors Skoletjeneste 2023</a:t>
            </a:r>
            <a:endParaRPr lang="da-DK" dirty="0"/>
          </a:p>
        </p:txBody>
      </p:sp>
      <p:sp>
        <p:nvSpPr>
          <p:cNvPr id="6" name="Date Placeholder 5">
            <a:extLst>
              <a:ext uri="{FF2B5EF4-FFF2-40B4-BE49-F238E27FC236}">
                <a16:creationId xmlns:a16="http://schemas.microsoft.com/office/drawing/2014/main" id="{4BACBFE1-47B2-FDD9-71C8-87223A6640A4}"/>
              </a:ext>
            </a:extLst>
          </p:cNvPr>
          <p:cNvSpPr>
            <a:spLocks noGrp="1"/>
          </p:cNvSpPr>
          <p:nvPr>
            <p:ph type="dt" sz="half" idx="10"/>
          </p:nvPr>
        </p:nvSpPr>
        <p:spPr/>
        <p:txBody>
          <a:bodyPr/>
          <a:lstStyle/>
          <a:p>
            <a:fld id="{2B316064-7D1D-455C-B070-A3BF1C563C20}" type="datetime1">
              <a:rPr lang="da-DK" smtClean="0"/>
              <a:t>05-04-2023</a:t>
            </a:fld>
            <a:endParaRPr lang="en-US" dirty="0"/>
          </a:p>
        </p:txBody>
      </p:sp>
    </p:spTree>
    <p:extLst>
      <p:ext uri="{BB962C8B-B14F-4D97-AF65-F5344CB8AC3E}">
        <p14:creationId xmlns:p14="http://schemas.microsoft.com/office/powerpoint/2010/main" val="219282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A1F5-AD56-4AA3-BB29-987008C7A7BF}"/>
              </a:ext>
            </a:extLst>
          </p:cNvPr>
          <p:cNvSpPr>
            <a:spLocks noGrp="1"/>
          </p:cNvSpPr>
          <p:nvPr>
            <p:ph type="title"/>
          </p:nvPr>
        </p:nvSpPr>
        <p:spPr/>
        <p:txBody>
          <a:bodyPr/>
          <a:lstStyle/>
          <a:p>
            <a:r>
              <a:rPr lang="da-DK" b="1" dirty="0" err="1"/>
              <a:t>Nødhjælp…det</a:t>
            </a:r>
            <a:r>
              <a:rPr lang="da-DK" b="1" dirty="0"/>
              <a:t> er </a:t>
            </a:r>
            <a:r>
              <a:rPr lang="da-DK" b="1" dirty="0" err="1"/>
              <a:t>mega-dyrt</a:t>
            </a:r>
            <a:endParaRPr lang="da-DK" b="1" dirty="0"/>
          </a:p>
        </p:txBody>
      </p:sp>
      <p:sp>
        <p:nvSpPr>
          <p:cNvPr id="3" name="Content Placeholder 2">
            <a:extLst>
              <a:ext uri="{FF2B5EF4-FFF2-40B4-BE49-F238E27FC236}">
                <a16:creationId xmlns:a16="http://schemas.microsoft.com/office/drawing/2014/main" id="{6995BC75-0552-47EE-9C59-7C93B27C78DB}"/>
              </a:ext>
            </a:extLst>
          </p:cNvPr>
          <p:cNvSpPr>
            <a:spLocks noGrp="1"/>
          </p:cNvSpPr>
          <p:nvPr>
            <p:ph idx="1"/>
          </p:nvPr>
        </p:nvSpPr>
        <p:spPr/>
        <p:txBody>
          <a:bodyPr/>
          <a:lstStyle/>
          <a:p>
            <a:r>
              <a:rPr lang="da-DK" dirty="0"/>
              <a:t>Røde Kors tjener gode penge til nødhjælp i vores 250 genbrugsforretninger. </a:t>
            </a:r>
          </a:p>
          <a:p>
            <a:r>
              <a:rPr lang="da-DK" dirty="0"/>
              <a:t>Overskuddet på 60-70 mio. om året går direkte til nødhjælp i Danmark og ude i verden. </a:t>
            </a:r>
          </a:p>
          <a:p>
            <a:r>
              <a:rPr lang="da-DK" dirty="0"/>
              <a:t>Men vi mangler faktisk tøj! </a:t>
            </a:r>
          </a:p>
          <a:p>
            <a:r>
              <a:rPr lang="da-DK" dirty="0"/>
              <a:t>Hvordan gør vi unge og alle mulige andre opmærksomme op at de skal aflevere deres brugte tøj og møbler til Røde Kors? </a:t>
            </a:r>
          </a:p>
          <a:p>
            <a:endParaRPr lang="da-DK" dirty="0"/>
          </a:p>
        </p:txBody>
      </p:sp>
      <p:sp>
        <p:nvSpPr>
          <p:cNvPr id="4" name="Footer Placeholder 3">
            <a:extLst>
              <a:ext uri="{FF2B5EF4-FFF2-40B4-BE49-F238E27FC236}">
                <a16:creationId xmlns:a16="http://schemas.microsoft.com/office/drawing/2014/main" id="{A5C52EE9-CD05-4D60-AB7E-9B6666519C05}"/>
              </a:ext>
            </a:extLst>
          </p:cNvPr>
          <p:cNvSpPr>
            <a:spLocks noGrp="1"/>
          </p:cNvSpPr>
          <p:nvPr>
            <p:ph type="ftr" sz="quarter" idx="11"/>
          </p:nvPr>
        </p:nvSpPr>
        <p:spPr/>
        <p:txBody>
          <a:bodyPr/>
          <a:lstStyle/>
          <a:p>
            <a:r>
              <a:rPr lang="da-DK"/>
              <a:t>Røde Kors Skoletjeneste 2023</a:t>
            </a:r>
            <a:endParaRPr lang="da-DK" dirty="0"/>
          </a:p>
        </p:txBody>
      </p:sp>
      <p:sp>
        <p:nvSpPr>
          <p:cNvPr id="6" name="Date Placeholder 5">
            <a:extLst>
              <a:ext uri="{FF2B5EF4-FFF2-40B4-BE49-F238E27FC236}">
                <a16:creationId xmlns:a16="http://schemas.microsoft.com/office/drawing/2014/main" id="{550CB643-901C-8404-F6E4-41F27B6607AE}"/>
              </a:ext>
            </a:extLst>
          </p:cNvPr>
          <p:cNvSpPr>
            <a:spLocks noGrp="1"/>
          </p:cNvSpPr>
          <p:nvPr>
            <p:ph type="dt" sz="half" idx="10"/>
          </p:nvPr>
        </p:nvSpPr>
        <p:spPr/>
        <p:txBody>
          <a:bodyPr/>
          <a:lstStyle/>
          <a:p>
            <a:fld id="{322A1C9B-E778-4E6F-8480-7AB9B6804F4F}" type="datetime1">
              <a:rPr lang="da-DK" smtClean="0"/>
              <a:t>05-04-2023</a:t>
            </a:fld>
            <a:endParaRPr lang="en-US" dirty="0"/>
          </a:p>
        </p:txBody>
      </p:sp>
    </p:spTree>
    <p:extLst>
      <p:ext uri="{BB962C8B-B14F-4D97-AF65-F5344CB8AC3E}">
        <p14:creationId xmlns:p14="http://schemas.microsoft.com/office/powerpoint/2010/main" val="2165231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C7BE3F0-E5AD-4666-B42D-BA6D690A3AAB}"/>
              </a:ext>
            </a:extLst>
          </p:cNvPr>
          <p:cNvSpPr>
            <a:spLocks noGrp="1"/>
          </p:cNvSpPr>
          <p:nvPr>
            <p:ph type="pic" sz="quarter" idx="13"/>
          </p:nvPr>
        </p:nvSpPr>
        <p:spPr/>
      </p:sp>
      <p:sp>
        <p:nvSpPr>
          <p:cNvPr id="2" name="Titel 1">
            <a:extLst>
              <a:ext uri="{FF2B5EF4-FFF2-40B4-BE49-F238E27FC236}">
                <a16:creationId xmlns:a16="http://schemas.microsoft.com/office/drawing/2014/main" id="{10251C56-7A7D-47AF-AEC1-0D7F886664F3}"/>
              </a:ext>
            </a:extLst>
          </p:cNvPr>
          <p:cNvSpPr>
            <a:spLocks noGrp="1"/>
          </p:cNvSpPr>
          <p:nvPr>
            <p:ph type="ctrTitle"/>
          </p:nvPr>
        </p:nvSpPr>
        <p:spPr/>
        <p:txBody>
          <a:bodyPr/>
          <a:lstStyle/>
          <a:p>
            <a:r>
              <a:rPr lang="da-DK" dirty="0"/>
              <a:t>Spørgsmål eller </a:t>
            </a:r>
            <a:br>
              <a:rPr lang="da-DK" dirty="0"/>
            </a:br>
            <a:r>
              <a:rPr lang="da-DK" dirty="0"/>
              <a:t>kommentarer?</a:t>
            </a:r>
          </a:p>
        </p:txBody>
      </p:sp>
      <p:sp>
        <p:nvSpPr>
          <p:cNvPr id="5" name="Subtitle 4">
            <a:extLst>
              <a:ext uri="{FF2B5EF4-FFF2-40B4-BE49-F238E27FC236}">
                <a16:creationId xmlns:a16="http://schemas.microsoft.com/office/drawing/2014/main" id="{EDB3AE9E-6622-4E79-8400-383B482F14E9}"/>
              </a:ext>
            </a:extLst>
          </p:cNvPr>
          <p:cNvSpPr>
            <a:spLocks noGrp="1"/>
          </p:cNvSpPr>
          <p:nvPr>
            <p:ph type="subTitle" idx="1"/>
          </p:nvPr>
        </p:nvSpPr>
        <p:spPr/>
        <p:txBody>
          <a:bodyPr/>
          <a:lstStyle/>
          <a:p>
            <a:endParaRPr lang="da-DK"/>
          </a:p>
        </p:txBody>
      </p:sp>
      <p:sp>
        <p:nvSpPr>
          <p:cNvPr id="3" name="Pladsholder til sidefod 2">
            <a:extLst>
              <a:ext uri="{FF2B5EF4-FFF2-40B4-BE49-F238E27FC236}">
                <a16:creationId xmlns:a16="http://schemas.microsoft.com/office/drawing/2014/main" id="{BE7ADEB5-01BF-48B2-A963-A80FBC2069E2}"/>
              </a:ext>
            </a:extLst>
          </p:cNvPr>
          <p:cNvSpPr>
            <a:spLocks noGrp="1"/>
          </p:cNvSpPr>
          <p:nvPr>
            <p:ph type="ftr" sz="quarter" idx="15"/>
          </p:nvPr>
        </p:nvSpPr>
        <p:spPr/>
        <p:txBody>
          <a:bodyPr/>
          <a:lstStyle/>
          <a:p>
            <a:pPr defTabSz="685800">
              <a:defRPr/>
            </a:pPr>
            <a:r>
              <a:rPr lang="da-DK">
                <a:solidFill>
                  <a:prstClr val="black"/>
                </a:solidFill>
                <a:latin typeface="Verdana"/>
              </a:rPr>
              <a:t>Røde Kors Skoletjeneste 2023</a:t>
            </a:r>
            <a:endParaRPr lang="da-DK" dirty="0">
              <a:solidFill>
                <a:prstClr val="black"/>
              </a:solidFill>
              <a:latin typeface="Verdana"/>
            </a:endParaRPr>
          </a:p>
        </p:txBody>
      </p:sp>
      <p:sp>
        <p:nvSpPr>
          <p:cNvPr id="7" name="Date Placeholder 6">
            <a:extLst>
              <a:ext uri="{FF2B5EF4-FFF2-40B4-BE49-F238E27FC236}">
                <a16:creationId xmlns:a16="http://schemas.microsoft.com/office/drawing/2014/main" id="{EB2D90B1-2C24-A33A-F3BC-12A6643B59D5}"/>
              </a:ext>
            </a:extLst>
          </p:cNvPr>
          <p:cNvSpPr>
            <a:spLocks noGrp="1"/>
          </p:cNvSpPr>
          <p:nvPr>
            <p:ph type="dt" sz="half" idx="14"/>
          </p:nvPr>
        </p:nvSpPr>
        <p:spPr/>
        <p:txBody>
          <a:bodyPr/>
          <a:lstStyle/>
          <a:p>
            <a:pPr>
              <a:defRPr/>
            </a:pPr>
            <a:fld id="{5A82D25D-5BB5-4CB3-9560-8EEEB4D4CA38}" type="datetime1">
              <a:rPr lang="da-DK" smtClean="0"/>
              <a:t>05-04-2023</a:t>
            </a:fld>
            <a:endParaRPr lang="da-DK"/>
          </a:p>
        </p:txBody>
      </p:sp>
    </p:spTree>
    <p:extLst>
      <p:ext uri="{BB962C8B-B14F-4D97-AF65-F5344CB8AC3E}">
        <p14:creationId xmlns:p14="http://schemas.microsoft.com/office/powerpoint/2010/main" val="208557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ound, outdoor, person, fire&#10;&#10;Description automatically generated">
            <a:extLst>
              <a:ext uri="{FF2B5EF4-FFF2-40B4-BE49-F238E27FC236}">
                <a16:creationId xmlns:a16="http://schemas.microsoft.com/office/drawing/2014/main" id="{AC685696-21D4-4F96-92B7-1AAEF19557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71" r="2671"/>
          <a:stretch>
            <a:fillRect/>
          </a:stretch>
        </p:blipFill>
        <p:spPr/>
      </p:pic>
      <p:sp>
        <p:nvSpPr>
          <p:cNvPr id="6" name="Title 5">
            <a:extLst>
              <a:ext uri="{FF2B5EF4-FFF2-40B4-BE49-F238E27FC236}">
                <a16:creationId xmlns:a16="http://schemas.microsoft.com/office/drawing/2014/main" id="{25C173D5-C084-48A1-AC26-D3B66DD7C1D7}"/>
              </a:ext>
            </a:extLst>
          </p:cNvPr>
          <p:cNvSpPr>
            <a:spLocks noGrp="1"/>
          </p:cNvSpPr>
          <p:nvPr>
            <p:ph type="ctrTitle"/>
          </p:nvPr>
        </p:nvSpPr>
        <p:spPr/>
        <p:txBody>
          <a:bodyPr/>
          <a:lstStyle/>
          <a:p>
            <a:endParaRPr lang="da-DK"/>
          </a:p>
        </p:txBody>
      </p:sp>
      <p:sp>
        <p:nvSpPr>
          <p:cNvPr id="7" name="Subtitle 6">
            <a:extLst>
              <a:ext uri="{FF2B5EF4-FFF2-40B4-BE49-F238E27FC236}">
                <a16:creationId xmlns:a16="http://schemas.microsoft.com/office/drawing/2014/main" id="{4E2EA809-F8B8-4674-95EC-31FDB417CE9F}"/>
              </a:ext>
            </a:extLst>
          </p:cNvPr>
          <p:cNvSpPr>
            <a:spLocks noGrp="1"/>
          </p:cNvSpPr>
          <p:nvPr>
            <p:ph type="subTitle" idx="1"/>
          </p:nvPr>
        </p:nvSpPr>
        <p:spPr/>
        <p:txBody>
          <a:bodyPr/>
          <a:lstStyle/>
          <a:p>
            <a:endParaRPr lang="da-DK"/>
          </a:p>
        </p:txBody>
      </p:sp>
      <p:sp>
        <p:nvSpPr>
          <p:cNvPr id="3" name="Footer Placeholder 2">
            <a:extLst>
              <a:ext uri="{FF2B5EF4-FFF2-40B4-BE49-F238E27FC236}">
                <a16:creationId xmlns:a16="http://schemas.microsoft.com/office/drawing/2014/main" id="{F005257D-9FDC-469D-9237-3EF30A334AB5}"/>
              </a:ext>
            </a:extLst>
          </p:cNvPr>
          <p:cNvSpPr>
            <a:spLocks noGrp="1"/>
          </p:cNvSpPr>
          <p:nvPr>
            <p:ph type="ftr" sz="quarter" idx="15"/>
          </p:nvPr>
        </p:nvSpPr>
        <p:spPr/>
        <p:txBody>
          <a:bodyPr/>
          <a:lstStyle/>
          <a:p>
            <a:pPr>
              <a:defRPr/>
            </a:pPr>
            <a:r>
              <a:rPr lang="da-DK"/>
              <a:t>Røde Kors Skoletjeneste 2023</a:t>
            </a:r>
          </a:p>
        </p:txBody>
      </p:sp>
      <p:sp>
        <p:nvSpPr>
          <p:cNvPr id="4" name="Date Placeholder 3">
            <a:extLst>
              <a:ext uri="{FF2B5EF4-FFF2-40B4-BE49-F238E27FC236}">
                <a16:creationId xmlns:a16="http://schemas.microsoft.com/office/drawing/2014/main" id="{D260B805-7274-819B-506E-532BEA5C2A21}"/>
              </a:ext>
            </a:extLst>
          </p:cNvPr>
          <p:cNvSpPr>
            <a:spLocks noGrp="1"/>
          </p:cNvSpPr>
          <p:nvPr>
            <p:ph type="dt" sz="half" idx="14"/>
          </p:nvPr>
        </p:nvSpPr>
        <p:spPr/>
        <p:txBody>
          <a:bodyPr/>
          <a:lstStyle/>
          <a:p>
            <a:pPr>
              <a:defRPr/>
            </a:pPr>
            <a:fld id="{0D4583FD-1411-4822-BF97-52A5DAE130BF}" type="datetime1">
              <a:rPr lang="da-DK" smtClean="0"/>
              <a:t>05-04-2023</a:t>
            </a:fld>
            <a:endParaRPr lang="da-DK"/>
          </a:p>
        </p:txBody>
      </p:sp>
    </p:spTree>
    <p:extLst>
      <p:ext uri="{BB962C8B-B14F-4D97-AF65-F5344CB8AC3E}">
        <p14:creationId xmlns:p14="http://schemas.microsoft.com/office/powerpoint/2010/main" val="3738905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983A18-A34C-8956-6C8B-830E817A54E3}"/>
              </a:ext>
            </a:extLst>
          </p:cNvPr>
          <p:cNvSpPr>
            <a:spLocks noGrp="1"/>
          </p:cNvSpPr>
          <p:nvPr>
            <p:ph type="title"/>
          </p:nvPr>
        </p:nvSpPr>
        <p:spPr>
          <a:xfrm>
            <a:off x="2243139" y="2749915"/>
            <a:ext cx="7705725" cy="846374"/>
          </a:xfrm>
        </p:spPr>
        <p:txBody>
          <a:bodyPr/>
          <a:lstStyle/>
          <a:p>
            <a:endParaRPr lang="en-US"/>
          </a:p>
        </p:txBody>
      </p:sp>
      <p:sp>
        <p:nvSpPr>
          <p:cNvPr id="4" name="Footer Placeholder 3">
            <a:extLst>
              <a:ext uri="{FF2B5EF4-FFF2-40B4-BE49-F238E27FC236}">
                <a16:creationId xmlns:a16="http://schemas.microsoft.com/office/drawing/2014/main" id="{65B60727-DF2A-4ECA-8015-DAE4951A03A8}"/>
              </a:ext>
            </a:extLst>
          </p:cNvPr>
          <p:cNvSpPr>
            <a:spLocks noGrp="1"/>
          </p:cNvSpPr>
          <p:nvPr>
            <p:ph type="ftr" sz="quarter" idx="11"/>
          </p:nvPr>
        </p:nvSpPr>
        <p:spPr>
          <a:xfrm>
            <a:off x="2243140" y="5746620"/>
            <a:ext cx="7705724" cy="174101"/>
          </a:xfrm>
        </p:spPr>
        <p:txBody>
          <a:bodyPr anchor="ctr">
            <a:normAutofit/>
          </a:bodyPr>
          <a:lstStyle/>
          <a:p>
            <a:pPr>
              <a:spcAft>
                <a:spcPts val="450"/>
              </a:spcAft>
            </a:pPr>
            <a:r>
              <a:rPr lang="en-US" noProof="0"/>
              <a:t>Røde Kors Skoletjeneste 2023</a:t>
            </a:r>
            <a:endParaRPr lang="da-DK" noProof="0"/>
          </a:p>
        </p:txBody>
      </p:sp>
      <p:pic>
        <p:nvPicPr>
          <p:cNvPr id="9" name="Picture Placeholder 8" descr="A picture containing outdoor, sky, ground, umbrella&#10;&#10;Description automatically generated">
            <a:extLst>
              <a:ext uri="{FF2B5EF4-FFF2-40B4-BE49-F238E27FC236}">
                <a16:creationId xmlns:a16="http://schemas.microsoft.com/office/drawing/2014/main" id="{E3DA8C7A-03DF-4DB2-B100-9D608F8F203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517" b="4876"/>
          <a:stretch/>
        </p:blipFill>
        <p:spPr>
          <a:xfrm>
            <a:off x="-178676" y="-1"/>
            <a:ext cx="13043873" cy="6868103"/>
          </a:xfrm>
          <a:noFill/>
        </p:spPr>
      </p:pic>
      <p:sp>
        <p:nvSpPr>
          <p:cNvPr id="16" name="Text Placeholder 5">
            <a:extLst>
              <a:ext uri="{FF2B5EF4-FFF2-40B4-BE49-F238E27FC236}">
                <a16:creationId xmlns:a16="http://schemas.microsoft.com/office/drawing/2014/main" id="{C557362F-40EB-16F9-E4BE-77AAF2AC6358}"/>
              </a:ext>
            </a:extLst>
          </p:cNvPr>
          <p:cNvSpPr>
            <a:spLocks noGrp="1"/>
          </p:cNvSpPr>
          <p:nvPr>
            <p:ph type="body" sz="quarter" idx="14"/>
          </p:nvPr>
        </p:nvSpPr>
        <p:spPr>
          <a:xfrm>
            <a:off x="2243139" y="3590925"/>
            <a:ext cx="4932362" cy="1655100"/>
          </a:xfrm>
        </p:spPr>
        <p:txBody>
          <a:bodyPr/>
          <a:lstStyle/>
          <a:p>
            <a:endParaRPr lang="en-US" dirty="0"/>
          </a:p>
        </p:txBody>
      </p:sp>
      <p:sp>
        <p:nvSpPr>
          <p:cNvPr id="18" name="Text Placeholder 6">
            <a:extLst>
              <a:ext uri="{FF2B5EF4-FFF2-40B4-BE49-F238E27FC236}">
                <a16:creationId xmlns:a16="http://schemas.microsoft.com/office/drawing/2014/main" id="{08DFC39B-E2C9-E04E-FAEC-C3377623C148}"/>
              </a:ext>
            </a:extLst>
          </p:cNvPr>
          <p:cNvSpPr>
            <a:spLocks noGrp="1"/>
          </p:cNvSpPr>
          <p:nvPr>
            <p:ph type="body" sz="quarter" idx="15"/>
          </p:nvPr>
        </p:nvSpPr>
        <p:spPr>
          <a:xfrm>
            <a:off x="5923200" y="1062450"/>
            <a:ext cx="349200" cy="261900"/>
          </a:xfrm>
        </p:spPr>
        <p:txBody>
          <a:bodyPr/>
          <a:lstStyle/>
          <a:p>
            <a:endParaRPr lang="en-US"/>
          </a:p>
        </p:txBody>
      </p:sp>
      <p:sp>
        <p:nvSpPr>
          <p:cNvPr id="2" name="Date Placeholder 1">
            <a:extLst>
              <a:ext uri="{FF2B5EF4-FFF2-40B4-BE49-F238E27FC236}">
                <a16:creationId xmlns:a16="http://schemas.microsoft.com/office/drawing/2014/main" id="{6C82C1C5-B1D2-A157-8914-E0DA101C472B}"/>
              </a:ext>
            </a:extLst>
          </p:cNvPr>
          <p:cNvSpPr>
            <a:spLocks noGrp="1"/>
          </p:cNvSpPr>
          <p:nvPr>
            <p:ph type="dt" sz="half" idx="10"/>
          </p:nvPr>
        </p:nvSpPr>
        <p:spPr/>
        <p:txBody>
          <a:bodyPr/>
          <a:lstStyle/>
          <a:p>
            <a:fld id="{AAB480BE-83B2-432B-93B2-3E75273FDE0E}" type="datetime1">
              <a:rPr lang="da-DK" noProof="0" smtClean="0"/>
              <a:t>05-04-2023</a:t>
            </a:fld>
            <a:endParaRPr lang="da-DK" noProof="0"/>
          </a:p>
        </p:txBody>
      </p:sp>
    </p:spTree>
    <p:extLst>
      <p:ext uri="{BB962C8B-B14F-4D97-AF65-F5344CB8AC3E}">
        <p14:creationId xmlns:p14="http://schemas.microsoft.com/office/powerpoint/2010/main" val="293013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3DBD-8712-4D05-B8C1-C4587BC770FD}"/>
              </a:ext>
            </a:extLst>
          </p:cNvPr>
          <p:cNvSpPr>
            <a:spLocks noGrp="1"/>
          </p:cNvSpPr>
          <p:nvPr>
            <p:ph type="title"/>
          </p:nvPr>
        </p:nvSpPr>
        <p:spPr/>
        <p:txBody>
          <a:bodyPr/>
          <a:lstStyle/>
          <a:p>
            <a:endParaRPr lang="da-DK"/>
          </a:p>
        </p:txBody>
      </p:sp>
      <p:sp>
        <p:nvSpPr>
          <p:cNvPr id="3" name="Footer Placeholder 2">
            <a:extLst>
              <a:ext uri="{FF2B5EF4-FFF2-40B4-BE49-F238E27FC236}">
                <a16:creationId xmlns:a16="http://schemas.microsoft.com/office/drawing/2014/main" id="{AC00ABD4-E3B4-48C3-BD1C-2D3CD14FC84F}"/>
              </a:ext>
            </a:extLst>
          </p:cNvPr>
          <p:cNvSpPr>
            <a:spLocks noGrp="1"/>
          </p:cNvSpPr>
          <p:nvPr>
            <p:ph type="ftr" sz="quarter" idx="11"/>
          </p:nvPr>
        </p:nvSpPr>
        <p:spPr/>
        <p:txBody>
          <a:bodyPr/>
          <a:lstStyle/>
          <a:p>
            <a:r>
              <a:rPr lang="en-US" noProof="0"/>
              <a:t>Røde Kors Skoletjeneste 2023</a:t>
            </a:r>
            <a:endParaRPr lang="da-DK" noProof="0"/>
          </a:p>
        </p:txBody>
      </p:sp>
      <p:pic>
        <p:nvPicPr>
          <p:cNvPr id="9" name="Picture Placeholder 8" descr="An aerial view of a city&#10;&#10;Description automatically generated with low confidence">
            <a:extLst>
              <a:ext uri="{FF2B5EF4-FFF2-40B4-BE49-F238E27FC236}">
                <a16:creationId xmlns:a16="http://schemas.microsoft.com/office/drawing/2014/main" id="{A7C35E88-6DDA-4B6A-8DEE-D2D0374EF32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267" b="3267"/>
          <a:stretch>
            <a:fillRect/>
          </a:stretch>
        </p:blipFill>
        <p:spPr/>
      </p:pic>
      <p:sp>
        <p:nvSpPr>
          <p:cNvPr id="6" name="Text Placeholder 5">
            <a:extLst>
              <a:ext uri="{FF2B5EF4-FFF2-40B4-BE49-F238E27FC236}">
                <a16:creationId xmlns:a16="http://schemas.microsoft.com/office/drawing/2014/main" id="{FB104EA0-0D84-4684-93DD-2929CD472B47}"/>
              </a:ext>
            </a:extLst>
          </p:cNvPr>
          <p:cNvSpPr>
            <a:spLocks noGrp="1"/>
          </p:cNvSpPr>
          <p:nvPr>
            <p:ph type="body" sz="quarter" idx="14"/>
          </p:nvPr>
        </p:nvSpPr>
        <p:spPr/>
        <p:txBody>
          <a:bodyPr/>
          <a:lstStyle/>
          <a:p>
            <a:endParaRPr lang="da-DK"/>
          </a:p>
        </p:txBody>
      </p:sp>
      <p:sp>
        <p:nvSpPr>
          <p:cNvPr id="7" name="Text Placeholder 6">
            <a:extLst>
              <a:ext uri="{FF2B5EF4-FFF2-40B4-BE49-F238E27FC236}">
                <a16:creationId xmlns:a16="http://schemas.microsoft.com/office/drawing/2014/main" id="{FD9F4670-B476-4637-8186-7A4A90596430}"/>
              </a:ext>
            </a:extLst>
          </p:cNvPr>
          <p:cNvSpPr>
            <a:spLocks noGrp="1"/>
          </p:cNvSpPr>
          <p:nvPr>
            <p:ph type="body" sz="quarter" idx="15"/>
          </p:nvPr>
        </p:nvSpPr>
        <p:spPr/>
        <p:txBody>
          <a:bodyPr/>
          <a:lstStyle/>
          <a:p>
            <a:endParaRPr lang="da-DK"/>
          </a:p>
        </p:txBody>
      </p:sp>
      <p:sp>
        <p:nvSpPr>
          <p:cNvPr id="5" name="Date Placeholder 4">
            <a:extLst>
              <a:ext uri="{FF2B5EF4-FFF2-40B4-BE49-F238E27FC236}">
                <a16:creationId xmlns:a16="http://schemas.microsoft.com/office/drawing/2014/main" id="{55CFFA0D-F4B9-1466-79A0-D1BC20806D28}"/>
              </a:ext>
            </a:extLst>
          </p:cNvPr>
          <p:cNvSpPr>
            <a:spLocks noGrp="1"/>
          </p:cNvSpPr>
          <p:nvPr>
            <p:ph type="dt" sz="half" idx="10"/>
          </p:nvPr>
        </p:nvSpPr>
        <p:spPr/>
        <p:txBody>
          <a:bodyPr/>
          <a:lstStyle/>
          <a:p>
            <a:fld id="{8B3F6A82-1143-4541-A943-4FF8CFCD6367}" type="datetime1">
              <a:rPr lang="da-DK" noProof="0" smtClean="0"/>
              <a:t>05-04-2023</a:t>
            </a:fld>
            <a:endParaRPr lang="da-DK" noProof="0"/>
          </a:p>
        </p:txBody>
      </p:sp>
    </p:spTree>
    <p:extLst>
      <p:ext uri="{BB962C8B-B14F-4D97-AF65-F5344CB8AC3E}">
        <p14:creationId xmlns:p14="http://schemas.microsoft.com/office/powerpoint/2010/main" val="390569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1AC3C-8680-4E0D-8B0B-6A156BBE1E12}"/>
              </a:ext>
            </a:extLst>
          </p:cNvPr>
          <p:cNvSpPr>
            <a:spLocks noGrp="1"/>
          </p:cNvSpPr>
          <p:nvPr>
            <p:ph type="title"/>
          </p:nvPr>
        </p:nvSpPr>
        <p:spPr/>
        <p:txBody>
          <a:bodyPr/>
          <a:lstStyle/>
          <a:p>
            <a:endParaRPr lang="da-DK"/>
          </a:p>
        </p:txBody>
      </p:sp>
      <p:sp>
        <p:nvSpPr>
          <p:cNvPr id="3" name="Footer Placeholder 2">
            <a:extLst>
              <a:ext uri="{FF2B5EF4-FFF2-40B4-BE49-F238E27FC236}">
                <a16:creationId xmlns:a16="http://schemas.microsoft.com/office/drawing/2014/main" id="{5EC9F720-EE1A-46CA-BF94-F3042855D3B5}"/>
              </a:ext>
            </a:extLst>
          </p:cNvPr>
          <p:cNvSpPr>
            <a:spLocks noGrp="1"/>
          </p:cNvSpPr>
          <p:nvPr>
            <p:ph type="ftr" sz="quarter" idx="11"/>
          </p:nvPr>
        </p:nvSpPr>
        <p:spPr/>
        <p:txBody>
          <a:bodyPr/>
          <a:lstStyle/>
          <a:p>
            <a:r>
              <a:rPr lang="en-US" noProof="0"/>
              <a:t>Røde Kors Skoletjeneste 2023</a:t>
            </a:r>
            <a:endParaRPr lang="da-DK" noProof="0"/>
          </a:p>
        </p:txBody>
      </p:sp>
      <p:pic>
        <p:nvPicPr>
          <p:cNvPr id="9" name="Picture Placeholder 8" descr="A person sitting on a bench&#10;&#10;Description automatically generated">
            <a:extLst>
              <a:ext uri="{FF2B5EF4-FFF2-40B4-BE49-F238E27FC236}">
                <a16:creationId xmlns:a16="http://schemas.microsoft.com/office/drawing/2014/main" id="{CC94BF4D-1678-463A-BF5F-8679649B82F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0579" b="10579"/>
          <a:stretch>
            <a:fillRect/>
          </a:stretch>
        </p:blipFill>
        <p:spPr/>
      </p:pic>
      <p:sp>
        <p:nvSpPr>
          <p:cNvPr id="6" name="Text Placeholder 5">
            <a:extLst>
              <a:ext uri="{FF2B5EF4-FFF2-40B4-BE49-F238E27FC236}">
                <a16:creationId xmlns:a16="http://schemas.microsoft.com/office/drawing/2014/main" id="{62E0A08E-A683-4C68-B9C2-0831807F89AC}"/>
              </a:ext>
            </a:extLst>
          </p:cNvPr>
          <p:cNvSpPr>
            <a:spLocks noGrp="1"/>
          </p:cNvSpPr>
          <p:nvPr>
            <p:ph type="body" sz="quarter" idx="14"/>
          </p:nvPr>
        </p:nvSpPr>
        <p:spPr/>
        <p:txBody>
          <a:bodyPr/>
          <a:lstStyle/>
          <a:p>
            <a:endParaRPr lang="da-DK"/>
          </a:p>
        </p:txBody>
      </p:sp>
      <p:sp>
        <p:nvSpPr>
          <p:cNvPr id="7" name="Text Placeholder 6">
            <a:extLst>
              <a:ext uri="{FF2B5EF4-FFF2-40B4-BE49-F238E27FC236}">
                <a16:creationId xmlns:a16="http://schemas.microsoft.com/office/drawing/2014/main" id="{56453C7D-8C79-40E6-8129-016D9DDF6D6C}"/>
              </a:ext>
            </a:extLst>
          </p:cNvPr>
          <p:cNvSpPr>
            <a:spLocks noGrp="1"/>
          </p:cNvSpPr>
          <p:nvPr>
            <p:ph type="body" sz="quarter" idx="15"/>
          </p:nvPr>
        </p:nvSpPr>
        <p:spPr/>
        <p:txBody>
          <a:bodyPr/>
          <a:lstStyle/>
          <a:p>
            <a:endParaRPr lang="da-DK"/>
          </a:p>
        </p:txBody>
      </p:sp>
      <p:sp>
        <p:nvSpPr>
          <p:cNvPr id="5" name="Date Placeholder 4">
            <a:extLst>
              <a:ext uri="{FF2B5EF4-FFF2-40B4-BE49-F238E27FC236}">
                <a16:creationId xmlns:a16="http://schemas.microsoft.com/office/drawing/2014/main" id="{425E75FC-0924-7805-9383-FC68E60EC484}"/>
              </a:ext>
            </a:extLst>
          </p:cNvPr>
          <p:cNvSpPr>
            <a:spLocks noGrp="1"/>
          </p:cNvSpPr>
          <p:nvPr>
            <p:ph type="dt" sz="half" idx="10"/>
          </p:nvPr>
        </p:nvSpPr>
        <p:spPr/>
        <p:txBody>
          <a:bodyPr/>
          <a:lstStyle/>
          <a:p>
            <a:fld id="{600724A1-6D66-4AF1-A5AA-6B9A4388A77B}" type="datetime1">
              <a:rPr lang="da-DK" noProof="0" smtClean="0"/>
              <a:t>05-04-2023</a:t>
            </a:fld>
            <a:endParaRPr lang="da-DK" noProof="0"/>
          </a:p>
        </p:txBody>
      </p:sp>
    </p:spTree>
    <p:extLst>
      <p:ext uri="{BB962C8B-B14F-4D97-AF65-F5344CB8AC3E}">
        <p14:creationId xmlns:p14="http://schemas.microsoft.com/office/powerpoint/2010/main" val="355879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icture containing person, child&#10;&#10;Description automatically generated">
            <a:extLst>
              <a:ext uri="{FF2B5EF4-FFF2-40B4-BE49-F238E27FC236}">
                <a16:creationId xmlns:a16="http://schemas.microsoft.com/office/drawing/2014/main" id="{1C987D23-F005-4AA9-B86C-18A55939A2F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943" r="2940" b="-1"/>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9698A3D-6BD1-4D2E-A3CB-3C2A34F0862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ALTID TIL STEDE</a:t>
            </a:r>
          </a:p>
        </p:txBody>
      </p:sp>
      <p:sp>
        <p:nvSpPr>
          <p:cNvPr id="5" name="Pladsholder til tekst 4">
            <a:extLst>
              <a:ext uri="{FF2B5EF4-FFF2-40B4-BE49-F238E27FC236}">
                <a16:creationId xmlns:a16="http://schemas.microsoft.com/office/drawing/2014/main" id="{63E791F5-8BED-4390-B707-B3FA725903EA}"/>
              </a:ext>
            </a:extLst>
          </p:cNvPr>
          <p:cNvSpPr>
            <a:spLocks noGrp="1"/>
          </p:cNvSpPr>
          <p:nvPr>
            <p:ph sz="half" idx="1"/>
          </p:nvPr>
        </p:nvSpPr>
        <p:spPr>
          <a:xfrm>
            <a:off x="838200" y="2434201"/>
            <a:ext cx="3822189" cy="3742762"/>
          </a:xfrm>
        </p:spPr>
        <p:txBody>
          <a:bodyPr vert="horz" lIns="91440" tIns="45720" rIns="91440" bIns="45720" rtlCol="0">
            <a:normAutofit/>
          </a:bodyPr>
          <a:lstStyle/>
          <a:p>
            <a:pPr marL="214313">
              <a:defRPr/>
            </a:pPr>
            <a:r>
              <a:rPr lang="en-US" sz="2000"/>
              <a:t>Afdelinger i 192 lande</a:t>
            </a:r>
          </a:p>
          <a:p>
            <a:pPr marL="214313">
              <a:defRPr/>
            </a:pPr>
            <a:r>
              <a:rPr lang="en-US" sz="2000"/>
              <a:t>Næsten 100 mio. støtter i hele verden</a:t>
            </a:r>
          </a:p>
          <a:p>
            <a:pPr marL="214313">
              <a:defRPr/>
            </a:pPr>
            <a:r>
              <a:rPr lang="en-US" sz="2000"/>
              <a:t>Over 13 mio. frivillige </a:t>
            </a:r>
          </a:p>
          <a:p>
            <a:pPr marL="214313">
              <a:defRPr/>
            </a:pPr>
            <a:r>
              <a:rPr lang="en-US" sz="2000"/>
              <a:t>Næsten 200.000 støtter i Danmark</a:t>
            </a:r>
          </a:p>
          <a:p>
            <a:pPr marL="214313">
              <a:defRPr/>
            </a:pPr>
            <a:r>
              <a:rPr lang="en-US" sz="2000"/>
              <a:t>Flere end 40.000 frivillige i Danmark</a:t>
            </a:r>
          </a:p>
        </p:txBody>
      </p:sp>
      <p:sp>
        <p:nvSpPr>
          <p:cNvPr id="3" name="Pladsholder til sidefod 2">
            <a:extLst>
              <a:ext uri="{FF2B5EF4-FFF2-40B4-BE49-F238E27FC236}">
                <a16:creationId xmlns:a16="http://schemas.microsoft.com/office/drawing/2014/main" id="{A22091EA-4423-426A-9333-F64DF79C92D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Røde Kors Skoletjeneste 2023</a:t>
            </a:r>
          </a:p>
        </p:txBody>
      </p:sp>
    </p:spTree>
    <p:extLst>
      <p:ext uri="{BB962C8B-B14F-4D97-AF65-F5344CB8AC3E}">
        <p14:creationId xmlns:p14="http://schemas.microsoft.com/office/powerpoint/2010/main" val="158030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person, child, group, family&#10;&#10;Description automatically generated">
            <a:extLst>
              <a:ext uri="{FF2B5EF4-FFF2-40B4-BE49-F238E27FC236}">
                <a16:creationId xmlns:a16="http://schemas.microsoft.com/office/drawing/2014/main" id="{EE7CB34B-2607-43C7-A1D7-DEF6D71022E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1"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2F6436C1-8DAF-44D2-BCCC-56A3303B010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noProof="1"/>
              <a:t>Behovet for Røde Kors vokser</a:t>
            </a:r>
          </a:p>
        </p:txBody>
      </p:sp>
      <p:sp>
        <p:nvSpPr>
          <p:cNvPr id="3" name="Pladsholder til indhold 2">
            <a:extLst>
              <a:ext uri="{FF2B5EF4-FFF2-40B4-BE49-F238E27FC236}">
                <a16:creationId xmlns:a16="http://schemas.microsoft.com/office/drawing/2014/main" id="{0628E758-805D-418E-BAF3-CB6BBD11480F}"/>
              </a:ext>
            </a:extLst>
          </p:cNvPr>
          <p:cNvSpPr>
            <a:spLocks noGrp="1"/>
          </p:cNvSpPr>
          <p:nvPr>
            <p:ph sz="half" idx="1"/>
          </p:nvPr>
        </p:nvSpPr>
        <p:spPr>
          <a:xfrm>
            <a:off x="838200" y="2434201"/>
            <a:ext cx="3822189" cy="3742762"/>
          </a:xfrm>
        </p:spPr>
        <p:txBody>
          <a:bodyPr vert="horz" lIns="91440" tIns="45720" rIns="91440" bIns="45720" rtlCol="0">
            <a:normAutofit/>
          </a:bodyPr>
          <a:lstStyle/>
          <a:p>
            <a:pPr marL="0" lvl="1"/>
            <a:r>
              <a:rPr lang="en-US" altLang="da-DK" sz="1700"/>
              <a:t>Ensomhed. 600.000 danskere føler sig ensomme. Største stigning blandt unge. </a:t>
            </a:r>
          </a:p>
          <a:p>
            <a:pPr marL="0" lvl="1"/>
            <a:endParaRPr lang="en-US" altLang="da-DK" sz="1700"/>
          </a:p>
          <a:p>
            <a:pPr marL="0" lvl="1"/>
            <a:r>
              <a:rPr lang="en-US" altLang="da-DK" sz="1700"/>
              <a:t>Familieindsats. Flere børnefamilier i Danmark er i en social udsat situation.</a:t>
            </a:r>
          </a:p>
          <a:p>
            <a:pPr marL="0" lvl="1"/>
            <a:endParaRPr lang="en-US" altLang="da-DK" sz="1700"/>
          </a:p>
          <a:p>
            <a:pPr marL="0" lvl="1"/>
            <a:r>
              <a:rPr lang="en-US" altLang="da-DK" sz="1700"/>
              <a:t>Krig og konflikt. Over 30 væbnede konflikter og næsten 100 mio. Personligt forfulgte eller krigsflygtninge i verden. </a:t>
            </a:r>
          </a:p>
          <a:p>
            <a:pPr marL="0" lvl="1"/>
            <a:endParaRPr lang="en-US" altLang="da-DK" sz="1700"/>
          </a:p>
          <a:p>
            <a:pPr marL="0" lvl="1"/>
            <a:r>
              <a:rPr lang="en-US" altLang="da-DK" sz="1700"/>
              <a:t>Katastrofer. Flere naturkatastrofer bl.a. som følge af klimaforandringer.</a:t>
            </a:r>
            <a:endParaRPr lang="en-US" sz="1700"/>
          </a:p>
        </p:txBody>
      </p:sp>
      <p:sp>
        <p:nvSpPr>
          <p:cNvPr id="4" name="Pladsholder til sidefod 3">
            <a:extLst>
              <a:ext uri="{FF2B5EF4-FFF2-40B4-BE49-F238E27FC236}">
                <a16:creationId xmlns:a16="http://schemas.microsoft.com/office/drawing/2014/main" id="{4001D183-510F-4A23-AB47-CDC9F2EE9EF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Røde Kors Skoletjeneste 2023</a:t>
            </a:r>
          </a:p>
        </p:txBody>
      </p:sp>
    </p:spTree>
    <p:extLst>
      <p:ext uri="{BB962C8B-B14F-4D97-AF65-F5344CB8AC3E}">
        <p14:creationId xmlns:p14="http://schemas.microsoft.com/office/powerpoint/2010/main" val="574550837"/>
      </p:ext>
    </p:extLst>
  </p:cSld>
  <p:clrMapOvr>
    <a:masterClrMapping/>
  </p:clrMapOvr>
</p:sld>
</file>

<file path=ppt/theme/theme1.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2.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Dansk Rø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1_Office-t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t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Dansk Rø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0.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1.xml><?xml version="1.0" encoding="utf-8"?>
<a:theme xmlns:a="http://schemas.openxmlformats.org/drawingml/2006/main" name="Office-tema">
  <a:themeElements>
    <a:clrScheme name="Rødekors">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Rødek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Dansk Roede Kors">
  <a:themeElements>
    <a:clrScheme name="Dansk Røde Kors Red">
      <a:dk1>
        <a:sysClr val="windowText" lastClr="000000"/>
      </a:dk1>
      <a:lt1>
        <a:sysClr val="window" lastClr="FFFFFF"/>
      </a:lt1>
      <a:dk2>
        <a:srgbClr val="E30A0B"/>
      </a:dk2>
      <a:lt2>
        <a:srgbClr val="FFFFFF"/>
      </a:lt2>
      <a:accent1>
        <a:srgbClr val="C8171E"/>
      </a:accent1>
      <a:accent2>
        <a:srgbClr val="F27581"/>
      </a:accent2>
      <a:accent3>
        <a:srgbClr val="F7B0BD"/>
      </a:accent3>
      <a:accent4>
        <a:srgbClr val="FCD2DD"/>
      </a:accent4>
      <a:accent5>
        <a:srgbClr val="FAF2F4"/>
      </a:accent5>
      <a:accent6>
        <a:srgbClr val="C6C4C5"/>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kCaseID xmlns="d04ac8df-6fd2-482f-b819-b97b1136af7f" xsi:nil="true"/>
    <wpDocumentId xmlns="abbeec68-b05e-4e2e-88e5-2ac3e13fe809">2021-111952</wpDocumentId>
    <TaxCatchAll xmlns="bfa8a10e-16e3-4618-9437-1ad898d7838e">
      <Value>6</Value>
      <Value>5</Value>
      <Value>24</Value>
      <Value>132</Value>
    </TaxCatchAll>
    <efe7d62e48484725b70f554dbd987e75 xmlns="d04ac8df-6fd2-482f-b819-b97b1136af7f">
      <Terms xmlns="http://schemas.microsoft.com/office/infopath/2007/PartnerControls">
        <TermInfo xmlns="http://schemas.microsoft.com/office/infopath/2007/PartnerControls">
          <TermName xmlns="http://schemas.microsoft.com/office/infopath/2007/PartnerControls">Kommunikation ＆ Fortaler:Engagement og fortaler</TermName>
          <TermId xmlns="http://schemas.microsoft.com/office/infopath/2007/PartnerControls">19098d45-87af-4f26-b23e-f05097c8ed23</TermId>
        </TermInfo>
      </Terms>
    </efe7d62e48484725b70f554dbd987e75>
    <rkYellowNoteDoc xmlns="d04ac8df-6fd2-482f-b819-b97b1136af7f" xsi:nil="true"/>
    <rkDocumentAdvis xmlns="d04ac8df-6fd2-482f-b819-b97b1136af7f" xsi:nil="true"/>
    <p8b010f7df5842dca681a0912c2bcab2 xmlns="d04ac8df-6fd2-482f-b819-b97b1136af7f">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bf6bc60c-60b7-4f48-b412-c18e1ee58d20</TermId>
        </TermInfo>
      </Terms>
    </p8b010f7df5842dca681a0912c2bcab2>
    <rkRelatedDoc xmlns="f99194ef-4c67-4c48-8ed7-b690627a4020" xsi:nil="true"/>
    <wpBusinessModule xmlns="d04ac8df-6fd2-482f-b819-b97b1136af7f">LK Sager</wpBusinessModule>
    <rkConfidential xmlns="d04ac8df-6fd2-482f-b819-b97b1136af7f">false</rkConfidential>
    <wp_tag xmlns="abbeec68-b05e-4e2e-88e5-2ac3e13fe809">Open</wp_tag>
    <wp_entitynamefield xmlns="54d1ef70-1fc7-4a1d-a3d7-3a3ef9235222">BRAND Materialer og redskaber</wp_entitynamefield>
    <e5404abefda04403849637b8b186ca8b xmlns="d04ac8df-6fd2-482f-b819-b97b1136af7f">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9ae6fcd9-b451-46c0-9019-188a10b11456</TermId>
        </TermInfo>
      </Terms>
    </e5404abefda04403849637b8b186ca8b>
    <rkActDate xmlns="d04ac8df-6fd2-482f-b819-b97b1136af7f" xsi:nil="true"/>
    <he3fbb075a6045b5b2932beda317338e xmlns="d04ac8df-6fd2-482f-b819-b97b1136af7f">
      <Terms xmlns="http://schemas.microsoft.com/office/infopath/2007/PartnerControls"/>
    </he3fbb075a6045b5b2932beda317338e>
    <rkProjectNumber xmlns="d04ac8df-6fd2-482f-b819-b97b1136af7f" xsi:nil="true"/>
    <rkParentCase xmlns="54d1ef70-1fc7-4a1d-a3d7-3a3ef9235222" xsi:nil="true"/>
    <mdaaf32c7ad648898f1bb0786b88ebdb xmlns="b4e8b93c-7840-4123-9b82-3c9e6132db93">
      <Terms xmlns="http://schemas.microsoft.com/office/infopath/2007/PartnerControls"/>
    </mdaaf32c7ad648898f1bb0786b88ebdb>
    <rkArchivingPeriod xmlns="d04ac8df-6fd2-482f-b819-b97b1136af7f">2019-2024</rkArchivingPeriod>
    <rkDeletionDate xmlns="d04ac8df-6fd2-482f-b819-b97b1136af7f" xsi:nil="true"/>
    <a30301ec14f1485491da311a88d487d0 xmlns="d04ac8df-6fd2-482f-b819-b97b1136af7f">
      <Terms xmlns="http://schemas.microsoft.com/office/infopath/2007/PartnerControls">
        <TermInfo xmlns="http://schemas.microsoft.com/office/infopath/2007/PartnerControls">
          <TermName xmlns="http://schemas.microsoft.com/office/infopath/2007/PartnerControls">Open</TermName>
          <TermId xmlns="http://schemas.microsoft.com/office/infopath/2007/PartnerControls">5b634c15-81a0-4474-a1b9-c7fcf95d35c4</TermId>
        </TermInfo>
      </Terms>
    </a30301ec14f1485491da311a88d487d0>
    <rkParentCase_x003a_Name xmlns="54d1ef70-1fc7-4a1d-a3d7-3a3ef9235222" xsi:nil="true"/>
    <wpItemlocation xmlns="14bfd2bb-3d4a-4549-9197-f3410a8da64b">52f89f3b39354c7c9851847cb57fcabb;4a4729547dea44959d8bce78817e3c8e;450;</wpItemlocation>
  </documentManagement>
</p:properties>
</file>

<file path=customXml/item2.xml><?xml version="1.0" encoding="utf-8"?>
<ct:contentTypeSchema xmlns:ct="http://schemas.microsoft.com/office/2006/metadata/contentType" xmlns:ma="http://schemas.microsoft.com/office/2006/metadata/properties/metaAttributes" ct:_="" ma:_="" ma:contentTypeName="RK Document" ma:contentTypeID="0x010100BAF7254234723E48BEAA5279D19E83B8004B46A067C466C740B8B97E2598F78845" ma:contentTypeVersion="56" ma:contentTypeDescription="Create a new document." ma:contentTypeScope="" ma:versionID="18f2de4a01aab02b2f6db05e32966a9c">
  <xsd:schema xmlns:xsd="http://www.w3.org/2001/XMLSchema" xmlns:xs="http://www.w3.org/2001/XMLSchema" xmlns:p="http://schemas.microsoft.com/office/2006/metadata/properties" xmlns:ns2="d04ac8df-6fd2-482f-b819-b97b1136af7f" xmlns:ns3="bfa8a10e-16e3-4618-9437-1ad898d7838e" xmlns:ns4="abbeec68-b05e-4e2e-88e5-2ac3e13fe809" xmlns:ns5="54d1ef70-1fc7-4a1d-a3d7-3a3ef9235222" xmlns:ns6="14bfd2bb-3d4a-4549-9197-f3410a8da64b" xmlns:ns7="f99194ef-4c67-4c48-8ed7-b690627a4020" xmlns:ns8="b4e8b93c-7840-4123-9b82-3c9e6132db93" targetNamespace="http://schemas.microsoft.com/office/2006/metadata/properties" ma:root="true" ma:fieldsID="aa3470f99187ac83ef2fd17406841352" ns2:_="" ns3:_="" ns4:_="" ns5:_="" ns6:_="" ns7:_="" ns8:_="">
    <xsd:import namespace="d04ac8df-6fd2-482f-b819-b97b1136af7f"/>
    <xsd:import namespace="bfa8a10e-16e3-4618-9437-1ad898d7838e"/>
    <xsd:import namespace="abbeec68-b05e-4e2e-88e5-2ac3e13fe809"/>
    <xsd:import namespace="54d1ef70-1fc7-4a1d-a3d7-3a3ef9235222"/>
    <xsd:import namespace="14bfd2bb-3d4a-4549-9197-f3410a8da64b"/>
    <xsd:import namespace="f99194ef-4c67-4c48-8ed7-b690627a4020"/>
    <xsd:import namespace="b4e8b93c-7840-4123-9b82-3c9e6132db93"/>
    <xsd:element name="properties">
      <xsd:complexType>
        <xsd:sequence>
          <xsd:element name="documentManagement">
            <xsd:complexType>
              <xsd:all>
                <xsd:element ref="ns2:rkActDate" minOccurs="0"/>
                <xsd:element ref="ns2:rkDeletionDate" minOccurs="0"/>
                <xsd:element ref="ns2:rkYellowNoteDoc" minOccurs="0"/>
                <xsd:element ref="ns2:rkDocumentAdvis" minOccurs="0"/>
                <xsd:element ref="ns2:rkArchivingPeriod" minOccurs="0"/>
                <xsd:element ref="ns4:wp_tag" minOccurs="0"/>
                <xsd:element ref="ns4:wpDocumentId" minOccurs="0"/>
                <xsd:element ref="ns5:wp_entitynamefield" minOccurs="0"/>
                <xsd:element ref="ns2:wpBusinessModule" minOccurs="0"/>
                <xsd:element ref="ns2:rkProjectNumber" minOccurs="0"/>
                <xsd:element ref="ns2:rkCaseID" minOccurs="0"/>
                <xsd:element ref="ns5:rkParentCase" minOccurs="0"/>
                <xsd:element ref="ns5:rkParentCase_x003a_Name" minOccurs="0"/>
                <xsd:element ref="ns6:wpItemlocation" minOccurs="0"/>
                <xsd:element ref="ns7:rkRelatedDoc" minOccurs="0"/>
                <xsd:element ref="ns5:MediaServiceMetadata" minOccurs="0"/>
                <xsd:element ref="ns5:MediaServiceFastMetadata" minOccurs="0"/>
                <xsd:element ref="ns2:rkConfidential" minOccurs="0"/>
                <xsd:element ref="ns3:TaxCatchAllLabel" minOccurs="0"/>
                <xsd:element ref="ns8:mdaaf32c7ad648898f1bb0786b88ebdb" minOccurs="0"/>
                <xsd:element ref="ns2:p8b010f7df5842dca681a0912c2bcab2" minOccurs="0"/>
                <xsd:element ref="ns3:TaxCatchAll" minOccurs="0"/>
                <xsd:element ref="ns2:e5404abefda04403849637b8b186ca8b" minOccurs="0"/>
                <xsd:element ref="ns2:he3fbb075a6045b5b2932beda317338e" minOccurs="0"/>
                <xsd:element ref="ns2:a30301ec14f1485491da311a88d487d0" minOccurs="0"/>
                <xsd:element ref="ns2:efe7d62e48484725b70f554dbd987e75"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ac8df-6fd2-482f-b819-b97b1136af7f" elementFormDefault="qualified">
    <xsd:import namespace="http://schemas.microsoft.com/office/2006/documentManagement/types"/>
    <xsd:import namespace="http://schemas.microsoft.com/office/infopath/2007/PartnerControls"/>
    <xsd:element name="rkActDate" ma:index="2" nillable="true" ma:displayName="Date of document creation" ma:description="If you upload an already existing document, you can use this field to note the original date of creating the document." ma:format="DateOnly" ma:internalName="rkActDate" ma:readOnly="false">
      <xsd:simpleType>
        <xsd:restriction base="dms:DateTime"/>
      </xsd:simpleType>
    </xsd:element>
    <xsd:element name="rkDeletionDate" ma:index="3" nillable="true" ma:displayName="Deletion Date" ma:description="" ma:format="DateOnly" ma:internalName="rkDeletionDate" ma:readOnly="false">
      <xsd:simpleType>
        <xsd:restriction base="dms:DateTime"/>
      </xsd:simpleType>
    </xsd:element>
    <xsd:element name="rkYellowNoteDoc" ma:index="4" nillable="true" ma:displayName="Yellow Note Doc" ma:internalName="rkYellowNoteDoc" ma:readOnly="false">
      <xsd:simpleType>
        <xsd:restriction base="dms:Note">
          <xsd:maxLength value="255"/>
        </xsd:restriction>
      </xsd:simpleType>
    </xsd:element>
    <xsd:element name="rkDocumentAdvis" ma:index="7" nillable="true" ma:displayName="Document Advis" ma:hidden="true" ma:internalName="rkDocumentAdvis" ma:readOnly="false">
      <xsd:simpleType>
        <xsd:restriction base="dms:Note"/>
      </xsd:simpleType>
    </xsd:element>
    <xsd:element name="rkArchivingPeriod" ma:index="8" nillable="true" ma:displayName="Archiving Period" ma:default="2019-2024" ma:hidden="true" ma:internalName="rkArchivingPeriod" ma:readOnly="false">
      <xsd:simpleType>
        <xsd:restriction base="dms:Text">
          <xsd:maxLength value="255"/>
        </xsd:restriction>
      </xsd:simpleType>
    </xsd:element>
    <xsd:element name="wpBusinessModule" ma:index="12" nillable="true" ma:displayName="Business Module" ma:default="LK Sager" ma:hidden="true" ma:internalName="wpBusinessModule" ma:readOnly="false">
      <xsd:simpleType>
        <xsd:restriction base="dms:Text"/>
      </xsd:simpleType>
    </xsd:element>
    <xsd:element name="rkProjectNumber" ma:index="13" nillable="true" ma:displayName="Project Number" ma:default="" ma:hidden="true" ma:internalName="rkProjectNumber" ma:readOnly="false">
      <xsd:simpleType>
        <xsd:restriction base="dms:Text">
          <xsd:maxLength value="255"/>
        </xsd:restriction>
      </xsd:simpleType>
    </xsd:element>
    <xsd:element name="rkCaseID" ma:index="16" nillable="true" ma:displayName="Case ID" ma:default="LK-2020-000255" ma:hidden="true" ma:internalName="rkCaseID" ma:readOnly="false">
      <xsd:simpleType>
        <xsd:restriction base="dms:Text">
          <xsd:maxLength value="255"/>
        </xsd:restriction>
      </xsd:simpleType>
    </xsd:element>
    <xsd:element name="rkConfidential" ma:index="28" nillable="true" ma:displayName="Confidential" ma:default="False" ma:internalName="rkConfidential" ma:readOnly="false">
      <xsd:simpleType>
        <xsd:restriction base="dms:Boolean"/>
      </xsd:simpleType>
    </xsd:element>
    <xsd:element name="p8b010f7df5842dca681a0912c2bcab2" ma:index="32" nillable="true" ma:taxonomy="true" ma:internalName="p8b010f7df5842dca681a0912c2bcab2" ma:taxonomyFieldName="rkDocDirection" ma:displayName="Document Direction" ma:readOnly="false" ma:default="1;#Internal|bf6bc60c-60b7-4f48-b412-c18e1ee58d20" ma:fieldId="{98b010f7-df58-42dc-a681-a0912c2bcab2}" ma:sspId="a6bba7c3-5107-49f1-abb3-1b46ebc15f72" ma:termSetId="79fb452f-4e81-49d7-bc6b-6702f6ca3880" ma:anchorId="ff9dba2f-780a-414f-8471-20c97a51bfc6" ma:open="false" ma:isKeyword="false">
      <xsd:complexType>
        <xsd:sequence>
          <xsd:element ref="pc:Terms" minOccurs="0" maxOccurs="1"/>
        </xsd:sequence>
      </xsd:complexType>
    </xsd:element>
    <xsd:element name="e5404abefda04403849637b8b186ca8b" ma:index="34" nillable="true" ma:taxonomy="true" ma:internalName="e5404abefda04403849637b8b186ca8b" ma:taxonomyFieldName="rkDocumentStatus" ma:displayName="Document Status" ma:readOnly="false" ma:default="2;#Final|9ae6fcd9-b451-46c0-9019-188a10b11456" ma:fieldId="{e5404abe-fda0-4403-8496-37b8b186ca8b}" ma:sspId="a6bba7c3-5107-49f1-abb3-1b46ebc15f72" ma:termSetId="78361e7a-d923-40e8-a730-0048d23b6454" ma:anchorId="a29111a7-f711-4224-8350-0bd8393b3a0f" ma:open="false" ma:isKeyword="false">
      <xsd:complexType>
        <xsd:sequence>
          <xsd:element ref="pc:Terms" minOccurs="0" maxOccurs="1"/>
        </xsd:sequence>
      </xsd:complexType>
    </xsd:element>
    <xsd:element name="he3fbb075a6045b5b2932beda317338e" ma:index="35" nillable="true" ma:taxonomy="true" ma:internalName="he3fbb075a6045b5b2932beda317338e" ma:taxonomyFieldName="rkProcess" ma:displayName="Process" ma:readOnly="false" ma:default="" ma:fieldId="{1e3fbb07-5a60-45b5-b293-2beda317338e}" ma:sspId="a6bba7c3-5107-49f1-abb3-1b46ebc15f72" ma:termSetId="00571633-8780-43e7-b6b1-637829dbeb78" ma:anchorId="22bfe7ec-e31c-43a5-822a-3141cd045829" ma:open="false" ma:isKeyword="false">
      <xsd:complexType>
        <xsd:sequence>
          <xsd:element ref="pc:Terms" minOccurs="0" maxOccurs="1"/>
        </xsd:sequence>
      </xsd:complexType>
    </xsd:element>
    <xsd:element name="a30301ec14f1485491da311a88d487d0" ma:index="36" nillable="true" ma:taxonomy="true" ma:internalName="a30301ec14f1485491da311a88d487d0" ma:taxonomyFieldName="rkOpenConfidential" ma:displayName="Open/Confidential" ma:readOnly="false" ma:default="" ma:fieldId="{a30301ec-14f1-4854-91da-311a88d487d0}" ma:sspId="a6bba7c3-5107-49f1-abb3-1b46ebc15f72" ma:termSetId="a89445e1-73f4-4940-9c6c-20c6e19149d6" ma:anchorId="38c548bf-e54a-488a-9205-2631695ae108" ma:open="false" ma:isKeyword="false">
      <xsd:complexType>
        <xsd:sequence>
          <xsd:element ref="pc:Terms" minOccurs="0" maxOccurs="1"/>
        </xsd:sequence>
      </xsd:complexType>
    </xsd:element>
    <xsd:element name="efe7d62e48484725b70f554dbd987e75" ma:index="37" nillable="true" ma:taxonomy="true" ma:internalName="efe7d62e48484725b70f554dbd987e75" ma:taxonomyFieldName="rkCaseRespUnit" ma:displayName="Case Responsible Unit" ma:readOnly="false" ma:default="24;#Kommunikation ＆ Fortaler:Engagement og fortaler|19098d45-87af-4f26-b23e-f05097c8ed23" ma:fieldId="{efe7d62e-4848-4725-b70f-554dbd987e75}" ma:sspId="a6bba7c3-5107-49f1-abb3-1b46ebc15f72" ma:termSetId="8e0c7b93-44db-40e5-8783-45b8f0433ae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a8a10e-16e3-4618-9437-1ad898d7838e" elementFormDefault="qualified">
    <xsd:import namespace="http://schemas.microsoft.com/office/2006/documentManagement/types"/>
    <xsd:import namespace="http://schemas.microsoft.com/office/infopath/2007/PartnerControls"/>
    <xsd:element name="TaxCatchAllLabel" ma:index="30" nillable="true" ma:displayName="Taxonomy Catch All Column1" ma:hidden="true" ma:list="{dfde84b9-d468-4586-b49f-f64b6406a8cf}" ma:internalName="TaxCatchAllLabel" ma:readOnly="true" ma:showField="CatchAllDataLabel" ma:web="bfa8a10e-16e3-4618-9437-1ad898d7838e">
      <xsd:complexType>
        <xsd:complexContent>
          <xsd:extension base="dms:MultiChoiceLookup">
            <xsd:sequence>
              <xsd:element name="Value" type="dms:Lookup" maxOccurs="unbounded" minOccurs="0" nillable="true"/>
            </xsd:sequence>
          </xsd:extension>
        </xsd:complexContent>
      </xsd:complexType>
    </xsd:element>
    <xsd:element name="TaxCatchAll" ma:index="33" nillable="true" ma:displayName="Taxonomy Catch All Column" ma:hidden="true" ma:list="{dfde84b9-d468-4586-b49f-f64b6406a8cf}" ma:internalName="TaxCatchAll" ma:showField="CatchAllData" ma:web="bfa8a10e-16e3-4618-9437-1ad898d783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9" nillable="true" ma:displayName="Stage tag" ma:default="Open" ma:hidden="true" ma:internalName="wp_tag" ma:readOnly="false">
      <xsd:simpleType>
        <xsd:restriction base="dms:Text"/>
      </xsd:simpleType>
    </xsd:element>
    <xsd:element name="wpDocumentId" ma:index="10" nillable="true" ma:displayName="Document ID" ma:description="This field is can be used as a unique Document ID set by the WorkPoint Numerator Service" ma:hidden="true" ma:internalName="wpDocument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1ef70-1fc7-4a1d-a3d7-3a3ef9235222" elementFormDefault="qualified">
    <xsd:import namespace="http://schemas.microsoft.com/office/2006/documentManagement/types"/>
    <xsd:import namespace="http://schemas.microsoft.com/office/infopath/2007/PartnerControls"/>
    <xsd:element name="wp_entitynamefield" ma:index="11" nillable="true" ma:displayName="Case name" ma:default="BRAND Materialer og redskaber" ma:hidden="true" ma:internalName="wp_entitynamefield" ma:readOnly="false">
      <xsd:simpleType>
        <xsd:restriction base="dms:Text"/>
      </xsd:simpleType>
    </xsd:element>
    <xsd:element name="rkParentCase" ma:index="18" nillable="true" ma:displayName="Parent Case ID" ma:default="" ma:hidden="true" ma:internalName="rkParentCase" ma:readOnly="false">
      <xsd:simpleType>
        <xsd:restriction base="dms:Text"/>
      </xsd:simpleType>
    </xsd:element>
    <xsd:element name="rkParentCase_x003a_Name" ma:index="19" nillable="true" ma:displayName="Parent Case" ma:default="" ma:hidden="true" ma:internalName="rkParentCase_x003a_Name" ma:readOnly="false">
      <xsd:simpleType>
        <xsd:restriction base="dms:Text"/>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DateTaken" ma:index="4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2" nillable="true" ma:displayName="wpItemLocation" ma:default="52f89f3b39354c7c9851847cb57fcabb;4a4729547dea44959d8bce78817e3c8e;450;"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9194ef-4c67-4c48-8ed7-b690627a4020" elementFormDefault="qualified">
    <xsd:import namespace="http://schemas.microsoft.com/office/2006/documentManagement/types"/>
    <xsd:import namespace="http://schemas.microsoft.com/office/infopath/2007/PartnerControls"/>
    <xsd:element name="rkRelatedDoc" ma:index="25" nillable="true" ma:displayName="Related document" ma:hidden="true" ma:list="{54d1ef70-1fc7-4a1d-a3d7-3a3ef9235222}" ma:internalName="rkRelatedDoc" ma:readOnly="false"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4e8b93c-7840-4123-9b82-3c9e6132db93" elementFormDefault="qualified">
    <xsd:import namespace="http://schemas.microsoft.com/office/2006/documentManagement/types"/>
    <xsd:import namespace="http://schemas.microsoft.com/office/infopath/2007/PartnerControls"/>
    <xsd:element name="mdaaf32c7ad648898f1bb0786b88ebdb" ma:index="31" nillable="true" ma:taxonomy="true" ma:internalName="mdaaf32c7ad648898f1bb0786b88ebdb" ma:taxonomyFieldName="rkSubject" ma:displayName="Subject" ma:readOnly="false" ma:default="" ma:fieldId="{6daaf32c-7ad6-4889-8f1b-b0786b88ebdb}" ma:sspId="a6bba7c3-5107-49f1-abb3-1b46ebc15f72" ma:termSetId="c39bd6dd-8752-448c-817a-60b94217b09a" ma:anchorId="877d3b0b-78a5-436d-b780-b7d2507d4384"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384648-A9D8-43B9-B837-25D63B79604F}">
  <ds:schemaRefs>
    <ds:schemaRef ds:uri="http://schemas.openxmlformats.org/package/2006/metadata/core-properties"/>
    <ds:schemaRef ds:uri="http://schemas.microsoft.com/office/2006/documentManagement/types"/>
    <ds:schemaRef ds:uri="http://www.w3.org/XML/1998/namespace"/>
    <ds:schemaRef ds:uri="14bfd2bb-3d4a-4549-9197-f3410a8da64b"/>
    <ds:schemaRef ds:uri="http://schemas.microsoft.com/office/infopath/2007/PartnerControls"/>
    <ds:schemaRef ds:uri="http://schemas.microsoft.com/office/2006/metadata/properties"/>
    <ds:schemaRef ds:uri="d04ac8df-6fd2-482f-b819-b97b1136af7f"/>
    <ds:schemaRef ds:uri="54d1ef70-1fc7-4a1d-a3d7-3a3ef9235222"/>
    <ds:schemaRef ds:uri="http://purl.org/dc/terms/"/>
    <ds:schemaRef ds:uri="http://purl.org/dc/dcmitype/"/>
    <ds:schemaRef ds:uri="b4e8b93c-7840-4123-9b82-3c9e6132db93"/>
    <ds:schemaRef ds:uri="f99194ef-4c67-4c48-8ed7-b690627a4020"/>
    <ds:schemaRef ds:uri="abbeec68-b05e-4e2e-88e5-2ac3e13fe809"/>
    <ds:schemaRef ds:uri="bfa8a10e-16e3-4618-9437-1ad898d7838e"/>
    <ds:schemaRef ds:uri="http://purl.org/dc/elements/1.1/"/>
  </ds:schemaRefs>
</ds:datastoreItem>
</file>

<file path=customXml/itemProps2.xml><?xml version="1.0" encoding="utf-8"?>
<ds:datastoreItem xmlns:ds="http://schemas.openxmlformats.org/officeDocument/2006/customXml" ds:itemID="{0E96459A-AEBC-49BE-A457-C2110B86B1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4ac8df-6fd2-482f-b819-b97b1136af7f"/>
    <ds:schemaRef ds:uri="bfa8a10e-16e3-4618-9437-1ad898d7838e"/>
    <ds:schemaRef ds:uri="abbeec68-b05e-4e2e-88e5-2ac3e13fe809"/>
    <ds:schemaRef ds:uri="54d1ef70-1fc7-4a1d-a3d7-3a3ef9235222"/>
    <ds:schemaRef ds:uri="14bfd2bb-3d4a-4549-9197-f3410a8da64b"/>
    <ds:schemaRef ds:uri="f99194ef-4c67-4c48-8ed7-b690627a4020"/>
    <ds:schemaRef ds:uri="b4e8b93c-7840-4123-9b82-3c9e6132db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91782B-B5DE-4991-8E12-F63F40AAE2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TotalTime>
  <Words>3070</Words>
  <Application>Microsoft Office PowerPoint</Application>
  <PresentationFormat>Widescreen</PresentationFormat>
  <Paragraphs>306</Paragraphs>
  <Slides>32</Slides>
  <Notes>25</Notes>
  <HiddenSlides>0</HiddenSlides>
  <MMClips>1</MMClips>
  <ScaleCrop>false</ScaleCrop>
  <HeadingPairs>
    <vt:vector size="6" baseType="variant">
      <vt:variant>
        <vt:lpstr>Fonts Used</vt:lpstr>
      </vt:variant>
      <vt:variant>
        <vt:i4>4</vt:i4>
      </vt:variant>
      <vt:variant>
        <vt:lpstr>Theme</vt:lpstr>
      </vt:variant>
      <vt:variant>
        <vt:i4>21</vt:i4>
      </vt:variant>
      <vt:variant>
        <vt:lpstr>Slide Titles</vt:lpstr>
      </vt:variant>
      <vt:variant>
        <vt:i4>32</vt:i4>
      </vt:variant>
    </vt:vector>
  </HeadingPairs>
  <TitlesOfParts>
    <vt:vector size="57" baseType="lpstr">
      <vt:lpstr>Arial</vt:lpstr>
      <vt:lpstr>Calibri</vt:lpstr>
      <vt:lpstr>Calibri Light</vt:lpstr>
      <vt:lpstr>Verdana</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Roede Kors</vt:lpstr>
      <vt:lpstr>Dansk Røde Kors</vt:lpstr>
      <vt:lpstr>Dansk Roede Kors</vt:lpstr>
      <vt:lpstr>1_Office-tema</vt:lpstr>
      <vt:lpstr>Office-tema</vt:lpstr>
      <vt:lpstr>Dansk Røde Kors</vt:lpstr>
      <vt:lpstr>Dansk Roede Kors</vt:lpstr>
      <vt:lpstr>Office-tema</vt:lpstr>
      <vt:lpstr>Altid til stede</vt:lpstr>
      <vt:lpstr>PowerPoint Presentation</vt:lpstr>
      <vt:lpstr>PowerPoint Presentation</vt:lpstr>
      <vt:lpstr>PowerPoint Presentation</vt:lpstr>
      <vt:lpstr>PowerPoint Presentation</vt:lpstr>
      <vt:lpstr>PowerPoint Presentation</vt:lpstr>
      <vt:lpstr>PowerPoint Presentation</vt:lpstr>
      <vt:lpstr>ALTID TIL STEDE</vt:lpstr>
      <vt:lpstr>Behovet for Røde Kors vokser</vt:lpstr>
      <vt:lpstr>Lidt historie… </vt:lpstr>
      <vt:lpstr>April 1864 i Dybbøl</vt:lpstr>
      <vt:lpstr>Røde Kors er forenet af syv principper</vt:lpstr>
      <vt:lpstr>Røde Kors’ sociale aktiviteter hjælper Ensomme og udsatte i Danmark</vt:lpstr>
      <vt:lpstr>Røde Kors i Danmark</vt:lpstr>
      <vt:lpstr>Hvem hjælper vi i Danmark?</vt:lpstr>
      <vt:lpstr>Ensomhed </vt:lpstr>
      <vt:lpstr>Familieindsatsen</vt:lpstr>
      <vt:lpstr>Flygtninge</vt:lpstr>
      <vt:lpstr>Sådan tjener vi penge til hjælpearbejdet</vt:lpstr>
      <vt:lpstr>PowerPoint Presentation</vt:lpstr>
      <vt:lpstr>PowerPoint Presentation</vt:lpstr>
      <vt:lpstr>Det tøj, du donerer, kan ende tre steder</vt:lpstr>
      <vt:lpstr>PowerPoint Presentation</vt:lpstr>
      <vt:lpstr>Tal og fakta</vt:lpstr>
      <vt:lpstr>HVORDAN FORDELES PENGENE?</vt:lpstr>
      <vt:lpstr>Tre udfordringer</vt:lpstr>
      <vt:lpstr>Hvordan engagerer vi  danskerne i sager  som vi allerhelst vil glemme alt om?  </vt:lpstr>
      <vt:lpstr>PowerPoint Presentation</vt:lpstr>
      <vt:lpstr>Hvordan kan vi gøre opmærksom på denne katastrofe?</vt:lpstr>
      <vt:lpstr>Ensomhed…600.000 danskere føler sig svært ensomme</vt:lpstr>
      <vt:lpstr>Nødhjælp…det er mega-dyrt</vt:lpstr>
      <vt:lpstr>Spørgsmål eller  kommentarer?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Røde Kors Fælles Powerpoint 2021</dc:title>
  <dc:creator>Christina Vasbo</dc:creator>
  <cp:lastModifiedBy>Morten Schwarz Lausten</cp:lastModifiedBy>
  <cp:revision>29</cp:revision>
  <dcterms:created xsi:type="dcterms:W3CDTF">2020-09-14T10:04:15Z</dcterms:created>
  <dcterms:modified xsi:type="dcterms:W3CDTF">2023-04-05T12:12:54Z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0x010100BAF7254234723E48BEAA5279D19E83B8004B46A067C466C740B8B97E2598F78845</vt:lpwstr>
  </property>
  <property fmtid="{D5CDD505-2E9C-101B-9397-08002B2CF9AE}" pid="3" name="wpRequiredInTemplateSets">
    <vt:lpwstr/>
  </property>
  <property fmtid="{D5CDD505-2E9C-101B-9397-08002B2CF9AE}" pid="4" name="wpTemplateSets">
    <vt:lpwstr/>
  </property>
  <property fmtid="{D5CDD505-2E9C-101B-9397-08002B2CF9AE}" pid="5" name="rkSubject">
    <vt:lpwstr/>
  </property>
  <property fmtid="{D5CDD505-2E9C-101B-9397-08002B2CF9AE}" pid="6" name="rkCaseRespUnit">
    <vt:lpwstr>24;#Kommunikation ＆ Fortaler:Engagement og fortaler|19098d45-87af-4f26-b23e-f05097c8ed23</vt:lpwstr>
  </property>
  <property fmtid="{D5CDD505-2E9C-101B-9397-08002B2CF9AE}" pid="7" name="rkProcess">
    <vt:lpwstr/>
  </property>
  <property fmtid="{D5CDD505-2E9C-101B-9397-08002B2CF9AE}" pid="8" name="rkOpenConfidential">
    <vt:lpwstr>132;#Open|5b634c15-81a0-4474-a1b9-c7fcf95d35c4</vt:lpwstr>
  </property>
  <property fmtid="{D5CDD505-2E9C-101B-9397-08002B2CF9AE}" pid="9" name="rkDocDirection">
    <vt:lpwstr>5;#Internal|bf6bc60c-60b7-4f48-b412-c18e1ee58d20</vt:lpwstr>
  </property>
  <property fmtid="{D5CDD505-2E9C-101B-9397-08002B2CF9AE}" pid="10" name="rkDocumentStatus">
    <vt:lpwstr>6;#Final|9ae6fcd9-b451-46c0-9019-188a10b11456</vt:lpwstr>
  </property>
  <property fmtid="{D5CDD505-2E9C-101B-9397-08002B2CF9AE}" pid="11" name="wpTemplateDocumentVersion">
    <vt:lpwstr>7.0</vt:lpwstr>
  </property>
  <property fmtid="{D5CDD505-2E9C-101B-9397-08002B2CF9AE}" pid="12" name="wpTemplateDocumentId">
    <vt:lpwstr>e05ea294-7f8a-41c6-9fca-f413e3ba1436</vt:lpwstr>
  </property>
  <property fmtid="{D5CDD505-2E9C-101B-9397-08002B2CF9AE}" pid="13" name="wpTemplateListId">
    <vt:lpwstr>4ed07752-adf3-457e-b87e-094e723e7fc2</vt:lpwstr>
  </property>
</Properties>
</file>